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1011" r:id="rId5"/>
    <p:sldId id="266" r:id="rId6"/>
    <p:sldId id="267" r:id="rId7"/>
    <p:sldId id="268" r:id="rId8"/>
    <p:sldId id="627" r:id="rId9"/>
    <p:sldId id="1004" r:id="rId10"/>
    <p:sldId id="1005" r:id="rId11"/>
    <p:sldId id="869" r:id="rId12"/>
    <p:sldId id="990" r:id="rId13"/>
    <p:sldId id="1015" r:id="rId14"/>
    <p:sldId id="987" r:id="rId15"/>
    <p:sldId id="1003" r:id="rId16"/>
    <p:sldId id="1014" r:id="rId17"/>
    <p:sldId id="1013" r:id="rId18"/>
    <p:sldId id="75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A72565D-6888-684F-01EF-672338355983}" name="Erika Solbakken" initials="ES" userId="S::erikaso@uio.no::f7c2353f-bff6-4943-9208-99e7cd2c538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4F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CDEE1C-02C3-4D95-A3B3-956F8D2F2C61}" v="11" dt="2025-05-15T08:32:37.7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a Solbakken" userId="S::erikaso@uio.no::f7c2353f-bff6-4943-9208-99e7cd2c5387" providerId="AD" clId="Web-{6CA4EFA1-0E01-4CB0-BB8C-49780E718EFB}"/>
    <pc:docChg chg="modSld">
      <pc:chgData name="Erika Solbakken" userId="S::erikaso@uio.no::f7c2353f-bff6-4943-9208-99e7cd2c5387" providerId="AD" clId="Web-{6CA4EFA1-0E01-4CB0-BB8C-49780E718EFB}" dt="2025-02-14T09:12:52.344" v="16" actId="20577"/>
      <pc:docMkLst>
        <pc:docMk/>
      </pc:docMkLst>
      <pc:sldChg chg="modSp">
        <pc:chgData name="Erika Solbakken" userId="S::erikaso@uio.no::f7c2353f-bff6-4943-9208-99e7cd2c5387" providerId="AD" clId="Web-{6CA4EFA1-0E01-4CB0-BB8C-49780E718EFB}" dt="2025-02-14T09:12:52.344" v="16" actId="20577"/>
        <pc:sldMkLst>
          <pc:docMk/>
          <pc:sldMk cId="2234012715" sldId="266"/>
        </pc:sldMkLst>
        <pc:spChg chg="mod">
          <ac:chgData name="Erika Solbakken" userId="S::erikaso@uio.no::f7c2353f-bff6-4943-9208-99e7cd2c5387" providerId="AD" clId="Web-{6CA4EFA1-0E01-4CB0-BB8C-49780E718EFB}" dt="2025-02-14T09:12:52.344" v="16" actId="20577"/>
          <ac:spMkLst>
            <pc:docMk/>
            <pc:sldMk cId="2234012715" sldId="266"/>
            <ac:spMk id="3" creationId="{B76F91D1-2A26-E55E-6A26-AB81668CE88A}"/>
          </ac:spMkLst>
        </pc:spChg>
      </pc:sldChg>
      <pc:sldChg chg="modSp">
        <pc:chgData name="Erika Solbakken" userId="S::erikaso@uio.no::f7c2353f-bff6-4943-9208-99e7cd2c5387" providerId="AD" clId="Web-{6CA4EFA1-0E01-4CB0-BB8C-49780E718EFB}" dt="2025-02-14T09:11:14.435" v="5" actId="20577"/>
        <pc:sldMkLst>
          <pc:docMk/>
          <pc:sldMk cId="4288288117" sldId="1011"/>
        </pc:sldMkLst>
        <pc:spChg chg="mod">
          <ac:chgData name="Erika Solbakken" userId="S::erikaso@uio.no::f7c2353f-bff6-4943-9208-99e7cd2c5387" providerId="AD" clId="Web-{6CA4EFA1-0E01-4CB0-BB8C-49780E718EFB}" dt="2025-02-14T09:11:14.435" v="5" actId="20577"/>
          <ac:spMkLst>
            <pc:docMk/>
            <pc:sldMk cId="4288288117" sldId="1011"/>
            <ac:spMk id="2" creationId="{00000000-0000-0000-0000-000000000000}"/>
          </ac:spMkLst>
        </pc:spChg>
      </pc:sldChg>
    </pc:docChg>
  </pc:docChgLst>
  <pc:docChgLst>
    <pc:chgData name="Erika Solbakken" userId="f7c2353f-bff6-4943-9208-99e7cd2c5387" providerId="ADAL" clId="{72A298E3-B576-4455-8D11-C8E54421E2C2}"/>
    <pc:docChg chg="undo custSel addSld delSld modSld sldOrd">
      <pc:chgData name="Erika Solbakken" userId="f7c2353f-bff6-4943-9208-99e7cd2c5387" providerId="ADAL" clId="{72A298E3-B576-4455-8D11-C8E54421E2C2}" dt="2024-11-01T10:25:13.544" v="4653" actId="20577"/>
      <pc:docMkLst>
        <pc:docMk/>
      </pc:docMkLst>
      <pc:sldChg chg="modSp mod modNotesTx">
        <pc:chgData name="Erika Solbakken" userId="f7c2353f-bff6-4943-9208-99e7cd2c5387" providerId="ADAL" clId="{72A298E3-B576-4455-8D11-C8E54421E2C2}" dt="2024-11-01T10:25:13.544" v="4653" actId="20577"/>
        <pc:sldMkLst>
          <pc:docMk/>
          <pc:sldMk cId="1122684183" sldId="256"/>
        </pc:sldMkLst>
        <pc:spChg chg="mod">
          <ac:chgData name="Erika Solbakken" userId="f7c2353f-bff6-4943-9208-99e7cd2c5387" providerId="ADAL" clId="{72A298E3-B576-4455-8D11-C8E54421E2C2}" dt="2024-11-01T10:14:27.112" v="4237" actId="6549"/>
          <ac:spMkLst>
            <pc:docMk/>
            <pc:sldMk cId="1122684183" sldId="256"/>
            <ac:spMk id="2" creationId="{00000000-0000-0000-0000-000000000000}"/>
          </ac:spMkLst>
        </pc:spChg>
        <pc:spChg chg="mod">
          <ac:chgData name="Erika Solbakken" userId="f7c2353f-bff6-4943-9208-99e7cd2c5387" providerId="ADAL" clId="{72A298E3-B576-4455-8D11-C8E54421E2C2}" dt="2024-11-01T10:25:13.544" v="4653" actId="20577"/>
          <ac:spMkLst>
            <pc:docMk/>
            <pc:sldMk cId="1122684183" sldId="256"/>
            <ac:spMk id="3" creationId="{00000000-0000-0000-0000-000000000000}"/>
          </ac:spMkLst>
        </pc:spChg>
      </pc:sldChg>
      <pc:sldChg chg="modSp add del mod">
        <pc:chgData name="Erika Solbakken" userId="f7c2353f-bff6-4943-9208-99e7cd2c5387" providerId="ADAL" clId="{72A298E3-B576-4455-8D11-C8E54421E2C2}" dt="2024-11-01T10:10:11.001" v="3870" actId="47"/>
        <pc:sldMkLst>
          <pc:docMk/>
          <pc:sldMk cId="2131136091" sldId="257"/>
        </pc:sldMkLst>
        <pc:spChg chg="mod">
          <ac:chgData name="Erika Solbakken" userId="f7c2353f-bff6-4943-9208-99e7cd2c5387" providerId="ADAL" clId="{72A298E3-B576-4455-8D11-C8E54421E2C2}" dt="2024-10-14T06:08:26.187" v="153" actId="20577"/>
          <ac:spMkLst>
            <pc:docMk/>
            <pc:sldMk cId="2131136091" sldId="257"/>
            <ac:spMk id="2" creationId="{00000000-0000-0000-0000-000000000000}"/>
          </ac:spMkLst>
        </pc:spChg>
      </pc:sldChg>
      <pc:sldChg chg="modSp new del mod">
        <pc:chgData name="Erika Solbakken" userId="f7c2353f-bff6-4943-9208-99e7cd2c5387" providerId="ADAL" clId="{72A298E3-B576-4455-8D11-C8E54421E2C2}" dt="2024-11-01T10:10:10.421" v="3869" actId="47"/>
        <pc:sldMkLst>
          <pc:docMk/>
          <pc:sldMk cId="2170005502" sldId="258"/>
        </pc:sldMkLst>
        <pc:spChg chg="mod">
          <ac:chgData name="Erika Solbakken" userId="f7c2353f-bff6-4943-9208-99e7cd2c5387" providerId="ADAL" clId="{72A298E3-B576-4455-8D11-C8E54421E2C2}" dt="2024-10-29T12:33:58.637" v="810" actId="20577"/>
          <ac:spMkLst>
            <pc:docMk/>
            <pc:sldMk cId="2170005502" sldId="258"/>
            <ac:spMk id="2" creationId="{062C0587-2982-2457-9A11-FB16BD5B7D50}"/>
          </ac:spMkLst>
        </pc:spChg>
        <pc:spChg chg="mod">
          <ac:chgData name="Erika Solbakken" userId="f7c2353f-bff6-4943-9208-99e7cd2c5387" providerId="ADAL" clId="{72A298E3-B576-4455-8D11-C8E54421E2C2}" dt="2024-10-29T13:13:55.374" v="993" actId="5793"/>
          <ac:spMkLst>
            <pc:docMk/>
            <pc:sldMk cId="2170005502" sldId="258"/>
            <ac:spMk id="3" creationId="{8B568B5D-7390-8394-42AC-C98598D797B8}"/>
          </ac:spMkLst>
        </pc:spChg>
      </pc:sldChg>
      <pc:sldChg chg="modSp new del mod">
        <pc:chgData name="Erika Solbakken" userId="f7c2353f-bff6-4943-9208-99e7cd2c5387" providerId="ADAL" clId="{72A298E3-B576-4455-8D11-C8E54421E2C2}" dt="2024-11-01T10:10:09.582" v="3867" actId="47"/>
        <pc:sldMkLst>
          <pc:docMk/>
          <pc:sldMk cId="495204196" sldId="259"/>
        </pc:sldMkLst>
        <pc:spChg chg="mod">
          <ac:chgData name="Erika Solbakken" userId="f7c2353f-bff6-4943-9208-99e7cd2c5387" providerId="ADAL" clId="{72A298E3-B576-4455-8D11-C8E54421E2C2}" dt="2024-10-14T06:09:18.857" v="265" actId="20577"/>
          <ac:spMkLst>
            <pc:docMk/>
            <pc:sldMk cId="495204196" sldId="259"/>
            <ac:spMk id="2" creationId="{30331482-71A2-F1FD-BE2E-C27735BDDBE9}"/>
          </ac:spMkLst>
        </pc:spChg>
      </pc:sldChg>
      <pc:sldChg chg="modSp new del mod">
        <pc:chgData name="Erika Solbakken" userId="f7c2353f-bff6-4943-9208-99e7cd2c5387" providerId="ADAL" clId="{72A298E3-B576-4455-8D11-C8E54421E2C2}" dt="2024-11-01T10:10:09.995" v="3868" actId="47"/>
        <pc:sldMkLst>
          <pc:docMk/>
          <pc:sldMk cId="6610907" sldId="260"/>
        </pc:sldMkLst>
        <pc:spChg chg="mod">
          <ac:chgData name="Erika Solbakken" userId="f7c2353f-bff6-4943-9208-99e7cd2c5387" providerId="ADAL" clId="{72A298E3-B576-4455-8D11-C8E54421E2C2}" dt="2024-10-14T06:09:07.275" v="234" actId="20577"/>
          <ac:spMkLst>
            <pc:docMk/>
            <pc:sldMk cId="6610907" sldId="260"/>
            <ac:spMk id="2" creationId="{0D1133F4-2E5C-159D-18B0-CEDB2A0D5F88}"/>
          </ac:spMkLst>
        </pc:spChg>
      </pc:sldChg>
      <pc:sldChg chg="modSp new del mod">
        <pc:chgData name="Erika Solbakken" userId="f7c2353f-bff6-4943-9208-99e7cd2c5387" providerId="ADAL" clId="{72A298E3-B576-4455-8D11-C8E54421E2C2}" dt="2024-11-01T10:10:09.131" v="3866" actId="47"/>
        <pc:sldMkLst>
          <pc:docMk/>
          <pc:sldMk cId="4287081609" sldId="261"/>
        </pc:sldMkLst>
        <pc:spChg chg="mod">
          <ac:chgData name="Erika Solbakken" userId="f7c2353f-bff6-4943-9208-99e7cd2c5387" providerId="ADAL" clId="{72A298E3-B576-4455-8D11-C8E54421E2C2}" dt="2024-10-14T06:09:38.805" v="324" actId="20577"/>
          <ac:spMkLst>
            <pc:docMk/>
            <pc:sldMk cId="4287081609" sldId="261"/>
            <ac:spMk id="2" creationId="{0AE36188-BCB3-A9C3-8741-67CDE2CD4B88}"/>
          </ac:spMkLst>
        </pc:spChg>
      </pc:sldChg>
      <pc:sldChg chg="modSp new del mod">
        <pc:chgData name="Erika Solbakken" userId="f7c2353f-bff6-4943-9208-99e7cd2c5387" providerId="ADAL" clId="{72A298E3-B576-4455-8D11-C8E54421E2C2}" dt="2024-11-01T10:10:08.645" v="3865" actId="47"/>
        <pc:sldMkLst>
          <pc:docMk/>
          <pc:sldMk cId="1095519898" sldId="262"/>
        </pc:sldMkLst>
        <pc:spChg chg="mod">
          <ac:chgData name="Erika Solbakken" userId="f7c2353f-bff6-4943-9208-99e7cd2c5387" providerId="ADAL" clId="{72A298E3-B576-4455-8D11-C8E54421E2C2}" dt="2024-10-14T06:09:48.565" v="340" actId="20577"/>
          <ac:spMkLst>
            <pc:docMk/>
            <pc:sldMk cId="1095519898" sldId="262"/>
            <ac:spMk id="2" creationId="{A45AAA96-0C44-05FE-2BE0-647F457ADB29}"/>
          </ac:spMkLst>
        </pc:spChg>
      </pc:sldChg>
      <pc:sldChg chg="modSp new del mod">
        <pc:chgData name="Erika Solbakken" userId="f7c2353f-bff6-4943-9208-99e7cd2c5387" providerId="ADAL" clId="{72A298E3-B576-4455-8D11-C8E54421E2C2}" dt="2024-11-01T10:10:08.129" v="3864" actId="47"/>
        <pc:sldMkLst>
          <pc:docMk/>
          <pc:sldMk cId="4089650764" sldId="263"/>
        </pc:sldMkLst>
        <pc:spChg chg="mod">
          <ac:chgData name="Erika Solbakken" userId="f7c2353f-bff6-4943-9208-99e7cd2c5387" providerId="ADAL" clId="{72A298E3-B576-4455-8D11-C8E54421E2C2}" dt="2024-10-14T06:10:00.659" v="357" actId="20577"/>
          <ac:spMkLst>
            <pc:docMk/>
            <pc:sldMk cId="4089650764" sldId="263"/>
            <ac:spMk id="2" creationId="{59A55C0C-6DA8-657B-DDDE-BD481D8D00F8}"/>
          </ac:spMkLst>
        </pc:spChg>
      </pc:sldChg>
      <pc:sldChg chg="modSp new del mod">
        <pc:chgData name="Erika Solbakken" userId="f7c2353f-bff6-4943-9208-99e7cd2c5387" providerId="ADAL" clId="{72A298E3-B576-4455-8D11-C8E54421E2C2}" dt="2024-11-01T10:10:07.358" v="3863" actId="47"/>
        <pc:sldMkLst>
          <pc:docMk/>
          <pc:sldMk cId="2750721262" sldId="264"/>
        </pc:sldMkLst>
        <pc:spChg chg="mod">
          <ac:chgData name="Erika Solbakken" userId="f7c2353f-bff6-4943-9208-99e7cd2c5387" providerId="ADAL" clId="{72A298E3-B576-4455-8D11-C8E54421E2C2}" dt="2024-10-14T06:30:05.057" v="385" actId="27636"/>
          <ac:spMkLst>
            <pc:docMk/>
            <pc:sldMk cId="2750721262" sldId="264"/>
            <ac:spMk id="2" creationId="{9006A57A-F625-E820-25E9-B1C09B551BA2}"/>
          </ac:spMkLst>
        </pc:spChg>
        <pc:spChg chg="mod">
          <ac:chgData name="Erika Solbakken" userId="f7c2353f-bff6-4943-9208-99e7cd2c5387" providerId="ADAL" clId="{72A298E3-B576-4455-8D11-C8E54421E2C2}" dt="2024-10-14T06:31:53.277" v="747" actId="20577"/>
          <ac:spMkLst>
            <pc:docMk/>
            <pc:sldMk cId="2750721262" sldId="264"/>
            <ac:spMk id="3" creationId="{B0E6DEB9-10D9-DCF9-E3D2-2746AE26BE64}"/>
          </ac:spMkLst>
        </pc:spChg>
      </pc:sldChg>
      <pc:sldChg chg="addSp delSp modSp new del mod">
        <pc:chgData name="Erika Solbakken" userId="f7c2353f-bff6-4943-9208-99e7cd2c5387" providerId="ADAL" clId="{72A298E3-B576-4455-8D11-C8E54421E2C2}" dt="2024-11-01T10:10:06.493" v="3862" actId="47"/>
        <pc:sldMkLst>
          <pc:docMk/>
          <pc:sldMk cId="485193279" sldId="265"/>
        </pc:sldMkLst>
        <pc:spChg chg="mod">
          <ac:chgData name="Erika Solbakken" userId="f7c2353f-bff6-4943-9208-99e7cd2c5387" providerId="ADAL" clId="{72A298E3-B576-4455-8D11-C8E54421E2C2}" dt="2024-10-29T13:14:42.192" v="1001" actId="20577"/>
          <ac:spMkLst>
            <pc:docMk/>
            <pc:sldMk cId="485193279" sldId="265"/>
            <ac:spMk id="2" creationId="{1BA08E14-5F99-0EC4-BEB6-DEF3291A643E}"/>
          </ac:spMkLst>
        </pc:spChg>
        <pc:spChg chg="del">
          <ac:chgData name="Erika Solbakken" userId="f7c2353f-bff6-4943-9208-99e7cd2c5387" providerId="ADAL" clId="{72A298E3-B576-4455-8D11-C8E54421E2C2}" dt="2024-10-29T13:14:26.104" v="994"/>
          <ac:spMkLst>
            <pc:docMk/>
            <pc:sldMk cId="485193279" sldId="265"/>
            <ac:spMk id="3" creationId="{2EF09F87-CBDE-0982-B541-18083F8DB71A}"/>
          </ac:spMkLst>
        </pc:spChg>
        <pc:spChg chg="add mod">
          <ac:chgData name="Erika Solbakken" userId="f7c2353f-bff6-4943-9208-99e7cd2c5387" providerId="ADAL" clId="{72A298E3-B576-4455-8D11-C8E54421E2C2}" dt="2024-10-29T13:15:01.248" v="1006" actId="20577"/>
          <ac:spMkLst>
            <pc:docMk/>
            <pc:sldMk cId="485193279" sldId="265"/>
            <ac:spMk id="5" creationId="{18C68D05-4ED1-88C8-DAA1-5B5B7DAAE959}"/>
          </ac:spMkLst>
        </pc:spChg>
        <pc:picChg chg="add mod">
          <ac:chgData name="Erika Solbakken" userId="f7c2353f-bff6-4943-9208-99e7cd2c5387" providerId="ADAL" clId="{72A298E3-B576-4455-8D11-C8E54421E2C2}" dt="2024-10-29T13:14:39.377" v="997" actId="1076"/>
          <ac:picMkLst>
            <pc:docMk/>
            <pc:sldMk cId="485193279" sldId="265"/>
            <ac:picMk id="4" creationId="{74FE48E7-2EA1-4DDF-87DF-1AAC0D5B09CE}"/>
          </ac:picMkLst>
        </pc:picChg>
      </pc:sldChg>
      <pc:sldChg chg="modSp new mod">
        <pc:chgData name="Erika Solbakken" userId="f7c2353f-bff6-4943-9208-99e7cd2c5387" providerId="ADAL" clId="{72A298E3-B576-4455-8D11-C8E54421E2C2}" dt="2024-11-01T10:11:39.760" v="3953" actId="113"/>
        <pc:sldMkLst>
          <pc:docMk/>
          <pc:sldMk cId="2234012715" sldId="266"/>
        </pc:sldMkLst>
        <pc:spChg chg="mod">
          <ac:chgData name="Erika Solbakken" userId="f7c2353f-bff6-4943-9208-99e7cd2c5387" providerId="ADAL" clId="{72A298E3-B576-4455-8D11-C8E54421E2C2}" dt="2024-10-29T13:58:47.877" v="2989" actId="20577"/>
          <ac:spMkLst>
            <pc:docMk/>
            <pc:sldMk cId="2234012715" sldId="266"/>
            <ac:spMk id="2" creationId="{F3939860-58B4-CD5E-3A91-3A75C28BD08B}"/>
          </ac:spMkLst>
        </pc:spChg>
        <pc:spChg chg="mod">
          <ac:chgData name="Erika Solbakken" userId="f7c2353f-bff6-4943-9208-99e7cd2c5387" providerId="ADAL" clId="{72A298E3-B576-4455-8D11-C8E54421E2C2}" dt="2024-11-01T10:11:39.760" v="3953" actId="113"/>
          <ac:spMkLst>
            <pc:docMk/>
            <pc:sldMk cId="2234012715" sldId="266"/>
            <ac:spMk id="3" creationId="{B76F91D1-2A26-E55E-6A26-AB81668CE88A}"/>
          </ac:spMkLst>
        </pc:spChg>
      </pc:sldChg>
      <pc:sldChg chg="delSp modSp new mod">
        <pc:chgData name="Erika Solbakken" userId="f7c2353f-bff6-4943-9208-99e7cd2c5387" providerId="ADAL" clId="{72A298E3-B576-4455-8D11-C8E54421E2C2}" dt="2024-11-01T10:11:31.508" v="3951" actId="113"/>
        <pc:sldMkLst>
          <pc:docMk/>
          <pc:sldMk cId="1628537827" sldId="267"/>
        </pc:sldMkLst>
        <pc:spChg chg="del">
          <ac:chgData name="Erika Solbakken" userId="f7c2353f-bff6-4943-9208-99e7cd2c5387" providerId="ADAL" clId="{72A298E3-B576-4455-8D11-C8E54421E2C2}" dt="2024-11-01T10:11:16.632" v="3949" actId="478"/>
          <ac:spMkLst>
            <pc:docMk/>
            <pc:sldMk cId="1628537827" sldId="267"/>
            <ac:spMk id="2" creationId="{7F3B1491-BBB4-0D94-E8E4-9CD2B1A68F2F}"/>
          </ac:spMkLst>
        </pc:spChg>
        <pc:spChg chg="mod">
          <ac:chgData name="Erika Solbakken" userId="f7c2353f-bff6-4943-9208-99e7cd2c5387" providerId="ADAL" clId="{72A298E3-B576-4455-8D11-C8E54421E2C2}" dt="2024-11-01T10:11:31.508" v="3951" actId="113"/>
          <ac:spMkLst>
            <pc:docMk/>
            <pc:sldMk cId="1628537827" sldId="267"/>
            <ac:spMk id="3" creationId="{B1431766-4D0B-895D-F0C0-DFE44A95D8C0}"/>
          </ac:spMkLst>
        </pc:spChg>
      </pc:sldChg>
      <pc:sldChg chg="modSp new mod modNotesTx">
        <pc:chgData name="Erika Solbakken" userId="f7c2353f-bff6-4943-9208-99e7cd2c5387" providerId="ADAL" clId="{72A298E3-B576-4455-8D11-C8E54421E2C2}" dt="2024-11-01T10:11:46.851" v="3955" actId="6549"/>
        <pc:sldMkLst>
          <pc:docMk/>
          <pc:sldMk cId="804924810" sldId="268"/>
        </pc:sldMkLst>
        <pc:spChg chg="mod">
          <ac:chgData name="Erika Solbakken" userId="f7c2353f-bff6-4943-9208-99e7cd2c5387" providerId="ADAL" clId="{72A298E3-B576-4455-8D11-C8E54421E2C2}" dt="2024-11-01T09:23:11.224" v="3091"/>
          <ac:spMkLst>
            <pc:docMk/>
            <pc:sldMk cId="804924810" sldId="268"/>
            <ac:spMk id="2" creationId="{95D7F0F2-074D-560E-578D-946C5FC6273E}"/>
          </ac:spMkLst>
        </pc:spChg>
        <pc:spChg chg="mod">
          <ac:chgData name="Erika Solbakken" userId="f7c2353f-bff6-4943-9208-99e7cd2c5387" providerId="ADAL" clId="{72A298E3-B576-4455-8D11-C8E54421E2C2}" dt="2024-11-01T09:23:53.613" v="3092" actId="5793"/>
          <ac:spMkLst>
            <pc:docMk/>
            <pc:sldMk cId="804924810" sldId="268"/>
            <ac:spMk id="3" creationId="{CFAB4205-B453-2B9B-2254-27916DCC03BD}"/>
          </ac:spMkLst>
        </pc:spChg>
      </pc:sldChg>
      <pc:sldChg chg="new del">
        <pc:chgData name="Erika Solbakken" userId="f7c2353f-bff6-4943-9208-99e7cd2c5387" providerId="ADAL" clId="{72A298E3-B576-4455-8D11-C8E54421E2C2}" dt="2024-11-01T10:07:15.818" v="3840" actId="47"/>
        <pc:sldMkLst>
          <pc:docMk/>
          <pc:sldMk cId="324816764" sldId="269"/>
        </pc:sldMkLst>
      </pc:sldChg>
      <pc:sldChg chg="modSp add mod">
        <pc:chgData name="Erika Solbakken" userId="f7c2353f-bff6-4943-9208-99e7cd2c5387" providerId="ADAL" clId="{72A298E3-B576-4455-8D11-C8E54421E2C2}" dt="2024-11-01T09:30:42.845" v="3096" actId="1076"/>
        <pc:sldMkLst>
          <pc:docMk/>
          <pc:sldMk cId="3836209861" sldId="627"/>
        </pc:sldMkLst>
        <pc:picChg chg="mod">
          <ac:chgData name="Erika Solbakken" userId="f7c2353f-bff6-4943-9208-99e7cd2c5387" providerId="ADAL" clId="{72A298E3-B576-4455-8D11-C8E54421E2C2}" dt="2024-11-01T09:30:42.845" v="3096" actId="1076"/>
          <ac:picMkLst>
            <pc:docMk/>
            <pc:sldMk cId="3836209861" sldId="627"/>
            <ac:picMk id="4" creationId="{00000000-0000-0000-0000-000000000000}"/>
          </ac:picMkLst>
        </pc:picChg>
      </pc:sldChg>
      <pc:sldChg chg="new del">
        <pc:chgData name="Erika Solbakken" userId="f7c2353f-bff6-4943-9208-99e7cd2c5387" providerId="ADAL" clId="{72A298E3-B576-4455-8D11-C8E54421E2C2}" dt="2024-11-01T10:07:18.310" v="3841" actId="47"/>
        <pc:sldMkLst>
          <pc:docMk/>
          <pc:sldMk cId="3163639944" sldId="628"/>
        </pc:sldMkLst>
      </pc:sldChg>
      <pc:sldChg chg="modSp add mod ord modNotesTx">
        <pc:chgData name="Erika Solbakken" userId="f7c2353f-bff6-4943-9208-99e7cd2c5387" providerId="ADAL" clId="{72A298E3-B576-4455-8D11-C8E54421E2C2}" dt="2024-11-01T10:24:36.914" v="4630" actId="20577"/>
        <pc:sldMkLst>
          <pc:docMk/>
          <pc:sldMk cId="2014717184" sldId="753"/>
        </pc:sldMkLst>
        <pc:spChg chg="mod">
          <ac:chgData name="Erika Solbakken" userId="f7c2353f-bff6-4943-9208-99e7cd2c5387" providerId="ADAL" clId="{72A298E3-B576-4455-8D11-C8E54421E2C2}" dt="2024-11-01T10:24:36.914" v="4630" actId="20577"/>
          <ac:spMkLst>
            <pc:docMk/>
            <pc:sldMk cId="2014717184" sldId="753"/>
            <ac:spMk id="115714" creationId="{00000000-0000-0000-0000-000000000000}"/>
          </ac:spMkLst>
        </pc:spChg>
      </pc:sldChg>
      <pc:sldChg chg="modSp add mod">
        <pc:chgData name="Erika Solbakken" userId="f7c2353f-bff6-4943-9208-99e7cd2c5387" providerId="ADAL" clId="{72A298E3-B576-4455-8D11-C8E54421E2C2}" dt="2024-11-01T09:34:17.612" v="3275" actId="1076"/>
        <pc:sldMkLst>
          <pc:docMk/>
          <pc:sldMk cId="2631472906" sldId="869"/>
        </pc:sldMkLst>
        <pc:picChg chg="mod">
          <ac:chgData name="Erika Solbakken" userId="f7c2353f-bff6-4943-9208-99e7cd2c5387" providerId="ADAL" clId="{72A298E3-B576-4455-8D11-C8E54421E2C2}" dt="2024-11-01T09:34:17.612" v="3275" actId="1076"/>
          <ac:picMkLst>
            <pc:docMk/>
            <pc:sldMk cId="2631472906" sldId="869"/>
            <ac:picMk id="4" creationId="{00000000-0000-0000-0000-000000000000}"/>
          </ac:picMkLst>
        </pc:picChg>
      </pc:sldChg>
      <pc:sldChg chg="modSp add mod modNotesTx">
        <pc:chgData name="Erika Solbakken" userId="f7c2353f-bff6-4943-9208-99e7cd2c5387" providerId="ADAL" clId="{72A298E3-B576-4455-8D11-C8E54421E2C2}" dt="2024-11-01T10:21:47.535" v="4391" actId="20577"/>
        <pc:sldMkLst>
          <pc:docMk/>
          <pc:sldMk cId="3258984714" sldId="969"/>
        </pc:sldMkLst>
        <pc:spChg chg="mod">
          <ac:chgData name="Erika Solbakken" userId="f7c2353f-bff6-4943-9208-99e7cd2c5387" providerId="ADAL" clId="{72A298E3-B576-4455-8D11-C8E54421E2C2}" dt="2024-11-01T10:21:47.535" v="4391" actId="20577"/>
          <ac:spMkLst>
            <pc:docMk/>
            <pc:sldMk cId="3258984714" sldId="969"/>
            <ac:spMk id="2" creationId="{00000000-0000-0000-0000-000000000000}"/>
          </ac:spMkLst>
        </pc:spChg>
        <pc:spChg chg="mod">
          <ac:chgData name="Erika Solbakken" userId="f7c2353f-bff6-4943-9208-99e7cd2c5387" providerId="ADAL" clId="{72A298E3-B576-4455-8D11-C8E54421E2C2}" dt="2024-11-01T10:21:33.658" v="4385" actId="1076"/>
          <ac:spMkLst>
            <pc:docMk/>
            <pc:sldMk cId="3258984714" sldId="969"/>
            <ac:spMk id="3" creationId="{00000000-0000-0000-0000-000000000000}"/>
          </ac:spMkLst>
        </pc:spChg>
      </pc:sldChg>
      <pc:sldChg chg="delSp modSp add mod modNotesTx">
        <pc:chgData name="Erika Solbakken" userId="f7c2353f-bff6-4943-9208-99e7cd2c5387" providerId="ADAL" clId="{72A298E3-B576-4455-8D11-C8E54421E2C2}" dt="2024-11-01T10:03:28.419" v="3697" actId="20577"/>
        <pc:sldMkLst>
          <pc:docMk/>
          <pc:sldMk cId="1257153966" sldId="987"/>
        </pc:sldMkLst>
        <pc:spChg chg="mod">
          <ac:chgData name="Erika Solbakken" userId="f7c2353f-bff6-4943-9208-99e7cd2c5387" providerId="ADAL" clId="{72A298E3-B576-4455-8D11-C8E54421E2C2}" dt="2024-11-01T09:38:37.480" v="3502" actId="20577"/>
          <ac:spMkLst>
            <pc:docMk/>
            <pc:sldMk cId="1257153966" sldId="987"/>
            <ac:spMk id="2" creationId="{00000000-0000-0000-0000-000000000000}"/>
          </ac:spMkLst>
        </pc:spChg>
        <pc:spChg chg="mod">
          <ac:chgData name="Erika Solbakken" userId="f7c2353f-bff6-4943-9208-99e7cd2c5387" providerId="ADAL" clId="{72A298E3-B576-4455-8D11-C8E54421E2C2}" dt="2024-11-01T09:38:45.359" v="3538" actId="6549"/>
          <ac:spMkLst>
            <pc:docMk/>
            <pc:sldMk cId="1257153966" sldId="987"/>
            <ac:spMk id="3" creationId="{00000000-0000-0000-0000-000000000000}"/>
          </ac:spMkLst>
        </pc:spChg>
        <pc:picChg chg="del">
          <ac:chgData name="Erika Solbakken" userId="f7c2353f-bff6-4943-9208-99e7cd2c5387" providerId="ADAL" clId="{72A298E3-B576-4455-8D11-C8E54421E2C2}" dt="2024-11-01T09:38:14.242" v="3469" actId="478"/>
          <ac:picMkLst>
            <pc:docMk/>
            <pc:sldMk cId="1257153966" sldId="987"/>
            <ac:picMk id="6" creationId="{00000000-0000-0000-0000-000000000000}"/>
          </ac:picMkLst>
        </pc:picChg>
      </pc:sldChg>
      <pc:sldChg chg="addSp delSp modSp add mod delAnim modAnim modNotesTx">
        <pc:chgData name="Erika Solbakken" userId="f7c2353f-bff6-4943-9208-99e7cd2c5387" providerId="ADAL" clId="{72A298E3-B576-4455-8D11-C8E54421E2C2}" dt="2024-11-01T10:19:04.486" v="4263"/>
        <pc:sldMkLst>
          <pc:docMk/>
          <pc:sldMk cId="50635244" sldId="990"/>
        </pc:sldMkLst>
        <pc:spChg chg="mod">
          <ac:chgData name="Erika Solbakken" userId="f7c2353f-bff6-4943-9208-99e7cd2c5387" providerId="ADAL" clId="{72A298E3-B576-4455-8D11-C8E54421E2C2}" dt="2024-11-01T10:18:46.760" v="4260" actId="21"/>
          <ac:spMkLst>
            <pc:docMk/>
            <pc:sldMk cId="50635244" sldId="990"/>
            <ac:spMk id="3" creationId="{00000000-0000-0000-0000-000000000000}"/>
          </ac:spMkLst>
        </pc:spChg>
        <pc:spChg chg="add mod">
          <ac:chgData name="Erika Solbakken" userId="f7c2353f-bff6-4943-9208-99e7cd2c5387" providerId="ADAL" clId="{72A298E3-B576-4455-8D11-C8E54421E2C2}" dt="2024-11-01T10:18:59.155" v="4262"/>
          <ac:spMkLst>
            <pc:docMk/>
            <pc:sldMk cId="50635244" sldId="990"/>
            <ac:spMk id="4" creationId="{4597658C-8AFE-8F8E-A608-433CE4E03960}"/>
          </ac:spMkLst>
        </pc:spChg>
        <pc:picChg chg="del">
          <ac:chgData name="Erika Solbakken" userId="f7c2353f-bff6-4943-9208-99e7cd2c5387" providerId="ADAL" clId="{72A298E3-B576-4455-8D11-C8E54421E2C2}" dt="2024-11-01T09:34:59.293" v="3279" actId="478"/>
          <ac:picMkLst>
            <pc:docMk/>
            <pc:sldMk cId="50635244" sldId="990"/>
            <ac:picMk id="8" creationId="{00000000-0000-0000-0000-000000000000}"/>
          </ac:picMkLst>
        </pc:picChg>
      </pc:sldChg>
      <pc:sldChg chg="delSp modSp add mod modNotesTx">
        <pc:chgData name="Erika Solbakken" userId="f7c2353f-bff6-4943-9208-99e7cd2c5387" providerId="ADAL" clId="{72A298E3-B576-4455-8D11-C8E54421E2C2}" dt="2024-11-01T10:21:20.499" v="4383" actId="20577"/>
        <pc:sldMkLst>
          <pc:docMk/>
          <pc:sldMk cId="2455048092" sldId="1000"/>
        </pc:sldMkLst>
        <pc:spChg chg="mod">
          <ac:chgData name="Erika Solbakken" userId="f7c2353f-bff6-4943-9208-99e7cd2c5387" providerId="ADAL" clId="{72A298E3-B576-4455-8D11-C8E54421E2C2}" dt="2024-11-01T10:20:41.589" v="4316" actId="5793"/>
          <ac:spMkLst>
            <pc:docMk/>
            <pc:sldMk cId="2455048092" sldId="1000"/>
            <ac:spMk id="2" creationId="{00000000-0000-0000-0000-000000000000}"/>
          </ac:spMkLst>
        </pc:spChg>
        <pc:spChg chg="mod">
          <ac:chgData name="Erika Solbakken" userId="f7c2353f-bff6-4943-9208-99e7cd2c5387" providerId="ADAL" clId="{72A298E3-B576-4455-8D11-C8E54421E2C2}" dt="2024-11-01T10:21:20.499" v="4383" actId="20577"/>
          <ac:spMkLst>
            <pc:docMk/>
            <pc:sldMk cId="2455048092" sldId="1000"/>
            <ac:spMk id="3" creationId="{00000000-0000-0000-0000-000000000000}"/>
          </ac:spMkLst>
        </pc:spChg>
        <pc:picChg chg="del">
          <ac:chgData name="Erika Solbakken" userId="f7c2353f-bff6-4943-9208-99e7cd2c5387" providerId="ADAL" clId="{72A298E3-B576-4455-8D11-C8E54421E2C2}" dt="2024-11-01T09:35:48.898" v="3281" actId="478"/>
          <ac:picMkLst>
            <pc:docMk/>
            <pc:sldMk cId="2455048092" sldId="1000"/>
            <ac:picMk id="6" creationId="{00000000-0000-0000-0000-000000000000}"/>
          </ac:picMkLst>
        </pc:picChg>
      </pc:sldChg>
      <pc:sldChg chg="delSp modSp add mod modNotesTx">
        <pc:chgData name="Erika Solbakken" userId="f7c2353f-bff6-4943-9208-99e7cd2c5387" providerId="ADAL" clId="{72A298E3-B576-4455-8D11-C8E54421E2C2}" dt="2024-11-01T10:23:35.485" v="4614" actId="20577"/>
        <pc:sldMkLst>
          <pc:docMk/>
          <pc:sldMk cId="2394110701" sldId="1003"/>
        </pc:sldMkLst>
        <pc:spChg chg="mod">
          <ac:chgData name="Erika Solbakken" userId="f7c2353f-bff6-4943-9208-99e7cd2c5387" providerId="ADAL" clId="{72A298E3-B576-4455-8D11-C8E54421E2C2}" dt="2024-11-01T09:38:00.095" v="3467" actId="20577"/>
          <ac:spMkLst>
            <pc:docMk/>
            <pc:sldMk cId="2394110701" sldId="1003"/>
            <ac:spMk id="2" creationId="{00000000-0000-0000-0000-000000000000}"/>
          </ac:spMkLst>
        </pc:spChg>
        <pc:spChg chg="mod">
          <ac:chgData name="Erika Solbakken" userId="f7c2353f-bff6-4943-9208-99e7cd2c5387" providerId="ADAL" clId="{72A298E3-B576-4455-8D11-C8E54421E2C2}" dt="2024-11-01T10:01:14.218" v="3595"/>
          <ac:spMkLst>
            <pc:docMk/>
            <pc:sldMk cId="2394110701" sldId="1003"/>
            <ac:spMk id="3" creationId="{00000000-0000-0000-0000-000000000000}"/>
          </ac:spMkLst>
        </pc:spChg>
        <pc:picChg chg="del mod">
          <ac:chgData name="Erika Solbakken" userId="f7c2353f-bff6-4943-9208-99e7cd2c5387" providerId="ADAL" clId="{72A298E3-B576-4455-8D11-C8E54421E2C2}" dt="2024-11-01T09:39:10.291" v="3540" actId="478"/>
          <ac:picMkLst>
            <pc:docMk/>
            <pc:sldMk cId="2394110701" sldId="1003"/>
            <ac:picMk id="6" creationId="{00000000-0000-0000-0000-000000000000}"/>
          </ac:picMkLst>
        </pc:picChg>
      </pc:sldChg>
      <pc:sldChg chg="modSp add mod modNotesTx">
        <pc:chgData name="Erika Solbakken" userId="f7c2353f-bff6-4943-9208-99e7cd2c5387" providerId="ADAL" clId="{72A298E3-B576-4455-8D11-C8E54421E2C2}" dt="2024-11-01T09:32:30.235" v="3104" actId="6549"/>
        <pc:sldMkLst>
          <pc:docMk/>
          <pc:sldMk cId="557095432" sldId="1004"/>
        </pc:sldMkLst>
        <pc:picChg chg="mod">
          <ac:chgData name="Erika Solbakken" userId="f7c2353f-bff6-4943-9208-99e7cd2c5387" providerId="ADAL" clId="{72A298E3-B576-4455-8D11-C8E54421E2C2}" dt="2024-11-01T09:32:17.925" v="3103" actId="1076"/>
          <ac:picMkLst>
            <pc:docMk/>
            <pc:sldMk cId="557095432" sldId="1004"/>
            <ac:picMk id="3" creationId="{00000000-0000-0000-0000-000000000000}"/>
          </ac:picMkLst>
        </pc:picChg>
      </pc:sldChg>
      <pc:sldChg chg="addSp modSp new mod modClrScheme chgLayout modNotesTx">
        <pc:chgData name="Erika Solbakken" userId="f7c2353f-bff6-4943-9208-99e7cd2c5387" providerId="ADAL" clId="{72A298E3-B576-4455-8D11-C8E54421E2C2}" dt="2024-11-01T09:33:55.491" v="3272" actId="20577"/>
        <pc:sldMkLst>
          <pc:docMk/>
          <pc:sldMk cId="3728556140" sldId="1005"/>
        </pc:sldMkLst>
        <pc:spChg chg="add mod">
          <ac:chgData name="Erika Solbakken" userId="f7c2353f-bff6-4943-9208-99e7cd2c5387" providerId="ADAL" clId="{72A298E3-B576-4455-8D11-C8E54421E2C2}" dt="2024-11-01T09:32:57.035" v="3129" actId="20577"/>
          <ac:spMkLst>
            <pc:docMk/>
            <pc:sldMk cId="3728556140" sldId="1005"/>
            <ac:spMk id="2" creationId="{EFA1F497-EFD7-E4D3-2A3E-EBF24EB6E517}"/>
          </ac:spMkLst>
        </pc:spChg>
        <pc:spChg chg="add mod">
          <ac:chgData name="Erika Solbakken" userId="f7c2353f-bff6-4943-9208-99e7cd2c5387" providerId="ADAL" clId="{72A298E3-B576-4455-8D11-C8E54421E2C2}" dt="2024-11-01T09:33:35.153" v="3191" actId="20577"/>
          <ac:spMkLst>
            <pc:docMk/>
            <pc:sldMk cId="3728556140" sldId="1005"/>
            <ac:spMk id="3" creationId="{CAFA8863-AD3F-DAF3-3F2B-409EE4941800}"/>
          </ac:spMkLst>
        </pc:spChg>
      </pc:sldChg>
      <pc:sldChg chg="new del ord">
        <pc:chgData name="Erika Solbakken" userId="f7c2353f-bff6-4943-9208-99e7cd2c5387" providerId="ADAL" clId="{72A298E3-B576-4455-8D11-C8E54421E2C2}" dt="2024-11-01T10:07:22.468" v="3842" actId="47"/>
        <pc:sldMkLst>
          <pc:docMk/>
          <pc:sldMk cId="946907534" sldId="1006"/>
        </pc:sldMkLst>
      </pc:sldChg>
      <pc:sldChg chg="delSp modSp add mod modNotesTx">
        <pc:chgData name="Erika Solbakken" userId="f7c2353f-bff6-4943-9208-99e7cd2c5387" providerId="ADAL" clId="{72A298E3-B576-4455-8D11-C8E54421E2C2}" dt="2024-11-01T10:05:36.662" v="3816" actId="27636"/>
        <pc:sldMkLst>
          <pc:docMk/>
          <pc:sldMk cId="1245990655" sldId="1010"/>
        </pc:sldMkLst>
        <pc:spChg chg="mod">
          <ac:chgData name="Erika Solbakken" userId="f7c2353f-bff6-4943-9208-99e7cd2c5387" providerId="ADAL" clId="{72A298E3-B576-4455-8D11-C8E54421E2C2}" dt="2024-11-01T10:05:36.662" v="3816" actId="27636"/>
          <ac:spMkLst>
            <pc:docMk/>
            <pc:sldMk cId="1245990655" sldId="1010"/>
            <ac:spMk id="2" creationId="{00000000-0000-0000-0000-000000000000}"/>
          </ac:spMkLst>
        </pc:spChg>
        <pc:spChg chg="mod">
          <ac:chgData name="Erika Solbakken" userId="f7c2353f-bff6-4943-9208-99e7cd2c5387" providerId="ADAL" clId="{72A298E3-B576-4455-8D11-C8E54421E2C2}" dt="2024-11-01T10:05:31.294" v="3803" actId="6549"/>
          <ac:spMkLst>
            <pc:docMk/>
            <pc:sldMk cId="1245990655" sldId="1010"/>
            <ac:spMk id="7" creationId="{00000000-0000-0000-0000-000000000000}"/>
          </ac:spMkLst>
        </pc:spChg>
        <pc:picChg chg="del">
          <ac:chgData name="Erika Solbakken" userId="f7c2353f-bff6-4943-9208-99e7cd2c5387" providerId="ADAL" clId="{72A298E3-B576-4455-8D11-C8E54421E2C2}" dt="2024-11-01T10:04:16.220" v="3720" actId="478"/>
          <ac:picMkLst>
            <pc:docMk/>
            <pc:sldMk cId="1245990655" sldId="1010"/>
            <ac:picMk id="5" creationId="{00000000-0000-0000-0000-000000000000}"/>
          </ac:picMkLst>
        </pc:picChg>
      </pc:sldChg>
    </pc:docChg>
  </pc:docChgLst>
  <pc:docChgLst>
    <pc:chgData name="Erika Solbakken" userId="S::erikaso@uio.no::f7c2353f-bff6-4943-9208-99e7cd2c5387" providerId="AD" clId="Web-{09CC6C41-7C5F-45F1-A334-BDBC2FFA5E68}"/>
    <pc:docChg chg="addSld delSld modSld">
      <pc:chgData name="Erika Solbakken" userId="S::erikaso@uio.no::f7c2353f-bff6-4943-9208-99e7cd2c5387" providerId="AD" clId="Web-{09CC6C41-7C5F-45F1-A334-BDBC2FFA5E68}" dt="2025-01-20T08:47:45.686" v="13"/>
      <pc:docMkLst>
        <pc:docMk/>
      </pc:docMkLst>
      <pc:sldChg chg="del">
        <pc:chgData name="Erika Solbakken" userId="S::erikaso@uio.no::f7c2353f-bff6-4943-9208-99e7cd2c5387" providerId="AD" clId="Web-{09CC6C41-7C5F-45F1-A334-BDBC2FFA5E68}" dt="2025-01-20T08:47:45.686" v="13"/>
        <pc:sldMkLst>
          <pc:docMk/>
          <pc:sldMk cId="1122684183" sldId="256"/>
        </pc:sldMkLst>
      </pc:sldChg>
      <pc:sldChg chg="modSp add">
        <pc:chgData name="Erika Solbakken" userId="S::erikaso@uio.no::f7c2353f-bff6-4943-9208-99e7cd2c5387" providerId="AD" clId="Web-{09CC6C41-7C5F-45F1-A334-BDBC2FFA5E68}" dt="2025-01-20T08:47:42.185" v="12" actId="20577"/>
        <pc:sldMkLst>
          <pc:docMk/>
          <pc:sldMk cId="4288288117" sldId="1011"/>
        </pc:sldMkLst>
        <pc:spChg chg="mod">
          <ac:chgData name="Erika Solbakken" userId="S::erikaso@uio.no::f7c2353f-bff6-4943-9208-99e7cd2c5387" providerId="AD" clId="Web-{09CC6C41-7C5F-45F1-A334-BDBC2FFA5E68}" dt="2025-01-20T08:47:42.185" v="12" actId="20577"/>
          <ac:spMkLst>
            <pc:docMk/>
            <pc:sldMk cId="4288288117" sldId="1011"/>
            <ac:spMk id="3" creationId="{00000000-0000-0000-0000-000000000000}"/>
          </ac:spMkLst>
        </pc:spChg>
      </pc:sldChg>
    </pc:docChg>
  </pc:docChgLst>
  <pc:docChgLst>
    <pc:chgData name="Erika Solbakken" userId="f7c2353f-bff6-4943-9208-99e7cd2c5387" providerId="ADAL" clId="{0BCDEE1C-02C3-4D95-A3B3-956F8D2F2C61}"/>
    <pc:docChg chg="custSel addSld modSld">
      <pc:chgData name="Erika Solbakken" userId="f7c2353f-bff6-4943-9208-99e7cd2c5387" providerId="ADAL" clId="{0BCDEE1C-02C3-4D95-A3B3-956F8D2F2C61}" dt="2025-05-15T08:32:37.774" v="10" actId="20577"/>
      <pc:docMkLst>
        <pc:docMk/>
      </pc:docMkLst>
      <pc:sldChg chg="delSp mod delAnim">
        <pc:chgData name="Erika Solbakken" userId="f7c2353f-bff6-4943-9208-99e7cd2c5387" providerId="ADAL" clId="{0BCDEE1C-02C3-4D95-A3B3-956F8D2F2C61}" dt="2025-05-15T08:26:29.689" v="1" actId="478"/>
        <pc:sldMkLst>
          <pc:docMk/>
          <pc:sldMk cId="50635244" sldId="990"/>
        </pc:sldMkLst>
        <pc:spChg chg="del">
          <ac:chgData name="Erika Solbakken" userId="f7c2353f-bff6-4943-9208-99e7cd2c5387" providerId="ADAL" clId="{0BCDEE1C-02C3-4D95-A3B3-956F8D2F2C61}" dt="2025-05-15T08:26:29.689" v="1" actId="478"/>
          <ac:spMkLst>
            <pc:docMk/>
            <pc:sldMk cId="50635244" sldId="990"/>
            <ac:spMk id="4" creationId="{4597658C-8AFE-8F8E-A608-433CE4E03960}"/>
          </ac:spMkLst>
        </pc:spChg>
      </pc:sldChg>
      <pc:sldChg chg="modSp add mod">
        <pc:chgData name="Erika Solbakken" userId="f7c2353f-bff6-4943-9208-99e7cd2c5387" providerId="ADAL" clId="{0BCDEE1C-02C3-4D95-A3B3-956F8D2F2C61}" dt="2025-05-15T08:32:37.774" v="10" actId="20577"/>
        <pc:sldMkLst>
          <pc:docMk/>
          <pc:sldMk cId="3157913714" sldId="1015"/>
        </pc:sldMkLst>
        <pc:spChg chg="mod">
          <ac:chgData name="Erika Solbakken" userId="f7c2353f-bff6-4943-9208-99e7cd2c5387" providerId="ADAL" clId="{0BCDEE1C-02C3-4D95-A3B3-956F8D2F2C61}" dt="2025-05-15T08:32:37.774" v="10" actId="20577"/>
          <ac:spMkLst>
            <pc:docMk/>
            <pc:sldMk cId="3157913714" sldId="1015"/>
            <ac:spMk id="5" creationId="{551EF5AD-096C-3307-3FD8-F3081FBE22D3}"/>
          </ac:spMkLst>
        </pc:spChg>
      </pc:sldChg>
    </pc:docChg>
  </pc:docChgLst>
  <pc:docChgLst>
    <pc:chgData name="Erika Solbakken" userId="S::erikaso@uio.no::f7c2353f-bff6-4943-9208-99e7cd2c5387" providerId="AD" clId="Web-{73B7C6C5-BC70-4D64-A680-D3F282B9ABFF}"/>
    <pc:docChg chg="modSld">
      <pc:chgData name="Erika Solbakken" userId="S::erikaso@uio.no::f7c2353f-bff6-4943-9208-99e7cd2c5387" providerId="AD" clId="Web-{73B7C6C5-BC70-4D64-A680-D3F282B9ABFF}" dt="2025-02-07T06:05:44.909" v="1"/>
      <pc:docMkLst>
        <pc:docMk/>
      </pc:docMkLst>
      <pc:sldChg chg="modNotes">
        <pc:chgData name="Erika Solbakken" userId="S::erikaso@uio.no::f7c2353f-bff6-4943-9208-99e7cd2c5387" providerId="AD" clId="Web-{73B7C6C5-BC70-4D64-A680-D3F282B9ABFF}" dt="2025-02-07T06:05:44.909" v="1"/>
        <pc:sldMkLst>
          <pc:docMk/>
          <pc:sldMk cId="4288288117" sldId="1011"/>
        </pc:sldMkLst>
      </pc:sldChg>
    </pc:docChg>
  </pc:docChgLst>
  <pc:docChgLst>
    <pc:chgData name="Erika Solbakken" userId="S::erikaso@uio.no::f7c2353f-bff6-4943-9208-99e7cd2c5387" providerId="AD" clId="Web-{3608CADB-9BA4-4611-9640-5A74B623B037}"/>
    <pc:docChg chg="mod modSld">
      <pc:chgData name="Erika Solbakken" userId="S::erikaso@uio.no::f7c2353f-bff6-4943-9208-99e7cd2c5387" providerId="AD" clId="Web-{3608CADB-9BA4-4611-9640-5A74B623B037}" dt="2025-01-20T13:15:42.100" v="99" actId="20577"/>
      <pc:docMkLst>
        <pc:docMk/>
      </pc:docMkLst>
      <pc:sldChg chg="modSp">
        <pc:chgData name="Erika Solbakken" userId="S::erikaso@uio.no::f7c2353f-bff6-4943-9208-99e7cd2c5387" providerId="AD" clId="Web-{3608CADB-9BA4-4611-9640-5A74B623B037}" dt="2025-01-20T13:10:10.673" v="5" actId="20577"/>
        <pc:sldMkLst>
          <pc:docMk/>
          <pc:sldMk cId="2234012715" sldId="266"/>
        </pc:sldMkLst>
        <pc:spChg chg="mod">
          <ac:chgData name="Erika Solbakken" userId="S::erikaso@uio.no::f7c2353f-bff6-4943-9208-99e7cd2c5387" providerId="AD" clId="Web-{3608CADB-9BA4-4611-9640-5A74B623B037}" dt="2025-01-20T13:10:10.673" v="5" actId="20577"/>
          <ac:spMkLst>
            <pc:docMk/>
            <pc:sldMk cId="2234012715" sldId="266"/>
            <ac:spMk id="3" creationId="{B76F91D1-2A26-E55E-6A26-AB81668CE88A}"/>
          </ac:spMkLst>
        </pc:spChg>
      </pc:sldChg>
      <pc:sldChg chg="modNotes">
        <pc:chgData name="Erika Solbakken" userId="S::erikaso@uio.no::f7c2353f-bff6-4943-9208-99e7cd2c5387" providerId="AD" clId="Web-{3608CADB-9BA4-4611-9640-5A74B623B037}" dt="2025-01-20T13:11:07.221" v="7"/>
        <pc:sldMkLst>
          <pc:docMk/>
          <pc:sldMk cId="804924810" sldId="268"/>
        </pc:sldMkLst>
      </pc:sldChg>
      <pc:sldChg chg="modSp">
        <pc:chgData name="Erika Solbakken" userId="S::erikaso@uio.no::f7c2353f-bff6-4943-9208-99e7cd2c5387" providerId="AD" clId="Web-{3608CADB-9BA4-4611-9640-5A74B623B037}" dt="2025-01-20T13:15:42.100" v="99" actId="20577"/>
        <pc:sldMkLst>
          <pc:docMk/>
          <pc:sldMk cId="2014717184" sldId="753"/>
        </pc:sldMkLst>
        <pc:spChg chg="mod">
          <ac:chgData name="Erika Solbakken" userId="S::erikaso@uio.no::f7c2353f-bff6-4943-9208-99e7cd2c5387" providerId="AD" clId="Web-{3608CADB-9BA4-4611-9640-5A74B623B037}" dt="2025-01-20T13:15:42.100" v="99" actId="20577"/>
          <ac:spMkLst>
            <pc:docMk/>
            <pc:sldMk cId="2014717184" sldId="753"/>
            <ac:spMk id="80899" creationId="{00000000-0000-0000-0000-000000000000}"/>
          </ac:spMkLst>
        </pc:spChg>
      </pc:sldChg>
      <pc:sldChg chg="modNotes">
        <pc:chgData name="Erika Solbakken" userId="S::erikaso@uio.no::f7c2353f-bff6-4943-9208-99e7cd2c5387" providerId="AD" clId="Web-{3608CADB-9BA4-4611-9640-5A74B623B037}" dt="2025-01-20T13:15:14.022" v="78"/>
        <pc:sldMkLst>
          <pc:docMk/>
          <pc:sldMk cId="2394110701" sldId="1003"/>
        </pc:sldMkLst>
      </pc:sldChg>
    </pc:docChg>
  </pc:docChgLst>
  <pc:docChgLst>
    <pc:chgData name="Erika Solbakken" userId="S::erikaso@uio.no::f7c2353f-bff6-4943-9208-99e7cd2c5387" providerId="AD" clId="Web-{644E7EB4-104D-43DD-8031-13029DF23FF7}"/>
    <pc:docChg chg="modSld">
      <pc:chgData name="Erika Solbakken" userId="S::erikaso@uio.no::f7c2353f-bff6-4943-9208-99e7cd2c5387" providerId="AD" clId="Web-{644E7EB4-104D-43DD-8031-13029DF23FF7}" dt="2025-01-20T08:43:51.494" v="34" actId="20577"/>
      <pc:docMkLst>
        <pc:docMk/>
      </pc:docMkLst>
      <pc:sldChg chg="modSp">
        <pc:chgData name="Erika Solbakken" userId="S::erikaso@uio.no::f7c2353f-bff6-4943-9208-99e7cd2c5387" providerId="AD" clId="Web-{644E7EB4-104D-43DD-8031-13029DF23FF7}" dt="2025-01-20T08:43:51.494" v="34" actId="20577"/>
        <pc:sldMkLst>
          <pc:docMk/>
          <pc:sldMk cId="2014717184" sldId="753"/>
        </pc:sldMkLst>
        <pc:spChg chg="mod">
          <ac:chgData name="Erika Solbakken" userId="S::erikaso@uio.no::f7c2353f-bff6-4943-9208-99e7cd2c5387" providerId="AD" clId="Web-{644E7EB4-104D-43DD-8031-13029DF23FF7}" dt="2025-01-20T08:43:51.494" v="34" actId="20577"/>
          <ac:spMkLst>
            <pc:docMk/>
            <pc:sldMk cId="2014717184" sldId="753"/>
            <ac:spMk id="115714" creationId="{00000000-0000-0000-0000-000000000000}"/>
          </ac:spMkLst>
        </pc:spChg>
      </pc:sldChg>
      <pc:sldChg chg="delSp">
        <pc:chgData name="Erika Solbakken" userId="S::erikaso@uio.no::f7c2353f-bff6-4943-9208-99e7cd2c5387" providerId="AD" clId="Web-{644E7EB4-104D-43DD-8031-13029DF23FF7}" dt="2025-01-20T08:42:54.756" v="0"/>
        <pc:sldMkLst>
          <pc:docMk/>
          <pc:sldMk cId="2394110701" sldId="1003"/>
        </pc:sldMkLst>
        <pc:picChg chg="del">
          <ac:chgData name="Erika Solbakken" userId="S::erikaso@uio.no::f7c2353f-bff6-4943-9208-99e7cd2c5387" providerId="AD" clId="Web-{644E7EB4-104D-43DD-8031-13029DF23FF7}" dt="2025-01-20T08:42:54.756" v="0"/>
          <ac:picMkLst>
            <pc:docMk/>
            <pc:sldMk cId="2394110701" sldId="1003"/>
            <ac:picMk id="7" creationId="{00000000-0000-0000-0000-000000000000}"/>
          </ac:picMkLst>
        </pc:picChg>
      </pc:sldChg>
      <pc:sldChg chg="modSp">
        <pc:chgData name="Erika Solbakken" userId="S::erikaso@uio.no::f7c2353f-bff6-4943-9208-99e7cd2c5387" providerId="AD" clId="Web-{644E7EB4-104D-43DD-8031-13029DF23FF7}" dt="2025-01-20T08:43:38.962" v="33" actId="20577"/>
        <pc:sldMkLst>
          <pc:docMk/>
          <pc:sldMk cId="1245990655" sldId="1010"/>
        </pc:sldMkLst>
        <pc:spChg chg="mod">
          <ac:chgData name="Erika Solbakken" userId="S::erikaso@uio.no::f7c2353f-bff6-4943-9208-99e7cd2c5387" providerId="AD" clId="Web-{644E7EB4-104D-43DD-8031-13029DF23FF7}" dt="2025-01-20T08:43:38.962" v="33" actId="20577"/>
          <ac:spMkLst>
            <pc:docMk/>
            <pc:sldMk cId="1245990655" sldId="1010"/>
            <ac:spMk id="7" creationId="{00000000-0000-0000-0000-000000000000}"/>
          </ac:spMkLst>
        </pc:spChg>
      </pc:sldChg>
    </pc:docChg>
  </pc:docChgLst>
  <pc:docChgLst>
    <pc:chgData name="Erika Solbakken" userId="S::erikaso@uio.no::f7c2353f-bff6-4943-9208-99e7cd2c5387" providerId="AD" clId="Web-{799C88FA-0466-4750-BB51-7299C9EFE870}"/>
    <pc:docChg chg="modSld">
      <pc:chgData name="Erika Solbakken" userId="S::erikaso@uio.no::f7c2353f-bff6-4943-9208-99e7cd2c5387" providerId="AD" clId="Web-{799C88FA-0466-4750-BB51-7299C9EFE870}" dt="2025-02-24T07:31:25.951" v="389"/>
      <pc:docMkLst>
        <pc:docMk/>
      </pc:docMkLst>
      <pc:sldChg chg="modSp">
        <pc:chgData name="Erika Solbakken" userId="S::erikaso@uio.no::f7c2353f-bff6-4943-9208-99e7cd2c5387" providerId="AD" clId="Web-{799C88FA-0466-4750-BB51-7299C9EFE870}" dt="2025-02-24T07:13:15.403" v="0" actId="20577"/>
        <pc:sldMkLst>
          <pc:docMk/>
          <pc:sldMk cId="2234012715" sldId="266"/>
        </pc:sldMkLst>
        <pc:spChg chg="mod">
          <ac:chgData name="Erika Solbakken" userId="S::erikaso@uio.no::f7c2353f-bff6-4943-9208-99e7cd2c5387" providerId="AD" clId="Web-{799C88FA-0466-4750-BB51-7299C9EFE870}" dt="2025-02-24T07:13:15.403" v="0" actId="20577"/>
          <ac:spMkLst>
            <pc:docMk/>
            <pc:sldMk cId="2234012715" sldId="266"/>
            <ac:spMk id="3" creationId="{B76F91D1-2A26-E55E-6A26-AB81668CE88A}"/>
          </ac:spMkLst>
        </pc:spChg>
      </pc:sldChg>
      <pc:sldChg chg="modNotes">
        <pc:chgData name="Erika Solbakken" userId="S::erikaso@uio.no::f7c2353f-bff6-4943-9208-99e7cd2c5387" providerId="AD" clId="Web-{799C88FA-0466-4750-BB51-7299C9EFE870}" dt="2025-02-24T07:14:32.935" v="12"/>
        <pc:sldMkLst>
          <pc:docMk/>
          <pc:sldMk cId="804924810" sldId="268"/>
        </pc:sldMkLst>
      </pc:sldChg>
      <pc:sldChg chg="modNotes">
        <pc:chgData name="Erika Solbakken" userId="S::erikaso@uio.no::f7c2353f-bff6-4943-9208-99e7cd2c5387" providerId="AD" clId="Web-{799C88FA-0466-4750-BB51-7299C9EFE870}" dt="2025-02-24T07:15:00.655" v="16"/>
        <pc:sldMkLst>
          <pc:docMk/>
          <pc:sldMk cId="3836209861" sldId="627"/>
        </pc:sldMkLst>
      </pc:sldChg>
      <pc:sldChg chg="modSp modNotes">
        <pc:chgData name="Erika Solbakken" userId="S::erikaso@uio.no::f7c2353f-bff6-4943-9208-99e7cd2c5387" providerId="AD" clId="Web-{799C88FA-0466-4750-BB51-7299C9EFE870}" dt="2025-02-24T07:21:43.786" v="103"/>
        <pc:sldMkLst>
          <pc:docMk/>
          <pc:sldMk cId="2631472906" sldId="869"/>
        </pc:sldMkLst>
        <pc:spChg chg="mod">
          <ac:chgData name="Erika Solbakken" userId="S::erikaso@uio.no::f7c2353f-bff6-4943-9208-99e7cd2c5387" providerId="AD" clId="Web-{799C88FA-0466-4750-BB51-7299C9EFE870}" dt="2025-02-24T07:18:05.564" v="34" actId="20577"/>
          <ac:spMkLst>
            <pc:docMk/>
            <pc:sldMk cId="2631472906" sldId="869"/>
            <ac:spMk id="3" creationId="{00000000-0000-0000-0000-000000000000}"/>
          </ac:spMkLst>
        </pc:spChg>
      </pc:sldChg>
      <pc:sldChg chg="modSp modNotes">
        <pc:chgData name="Erika Solbakken" userId="S::erikaso@uio.no::f7c2353f-bff6-4943-9208-99e7cd2c5387" providerId="AD" clId="Web-{799C88FA-0466-4750-BB51-7299C9EFE870}" dt="2025-02-24T07:25:06.695" v="234"/>
        <pc:sldMkLst>
          <pc:docMk/>
          <pc:sldMk cId="1257153966" sldId="987"/>
        </pc:sldMkLst>
        <pc:spChg chg="mod">
          <ac:chgData name="Erika Solbakken" userId="S::erikaso@uio.no::f7c2353f-bff6-4943-9208-99e7cd2c5387" providerId="AD" clId="Web-{799C88FA-0466-4750-BB51-7299C9EFE870}" dt="2025-02-24T07:23:43.178" v="141" actId="20577"/>
          <ac:spMkLst>
            <pc:docMk/>
            <pc:sldMk cId="1257153966" sldId="987"/>
            <ac:spMk id="2" creationId="{00000000-0000-0000-0000-000000000000}"/>
          </ac:spMkLst>
        </pc:spChg>
        <pc:spChg chg="mod">
          <ac:chgData name="Erika Solbakken" userId="S::erikaso@uio.no::f7c2353f-bff6-4943-9208-99e7cd2c5387" providerId="AD" clId="Web-{799C88FA-0466-4750-BB51-7299C9EFE870}" dt="2025-02-24T07:24:09.741" v="150" actId="20577"/>
          <ac:spMkLst>
            <pc:docMk/>
            <pc:sldMk cId="1257153966" sldId="987"/>
            <ac:spMk id="3" creationId="{00000000-0000-0000-0000-000000000000}"/>
          </ac:spMkLst>
        </pc:spChg>
      </pc:sldChg>
      <pc:sldChg chg="modNotes">
        <pc:chgData name="Erika Solbakken" userId="S::erikaso@uio.no::f7c2353f-bff6-4943-9208-99e7cd2c5387" providerId="AD" clId="Web-{799C88FA-0466-4750-BB51-7299C9EFE870}" dt="2025-02-24T07:23:29.834" v="140"/>
        <pc:sldMkLst>
          <pc:docMk/>
          <pc:sldMk cId="50635244" sldId="990"/>
        </pc:sldMkLst>
      </pc:sldChg>
      <pc:sldChg chg="modNotes">
        <pc:chgData name="Erika Solbakken" userId="S::erikaso@uio.no::f7c2353f-bff6-4943-9208-99e7cd2c5387" providerId="AD" clId="Web-{799C88FA-0466-4750-BB51-7299C9EFE870}" dt="2025-02-24T07:28:26.635" v="342"/>
        <pc:sldMkLst>
          <pc:docMk/>
          <pc:sldMk cId="2394110701" sldId="1003"/>
        </pc:sldMkLst>
      </pc:sldChg>
      <pc:sldChg chg="modSp modNotes">
        <pc:chgData name="Erika Solbakken" userId="S::erikaso@uio.no::f7c2353f-bff6-4943-9208-99e7cd2c5387" providerId="AD" clId="Web-{799C88FA-0466-4750-BB51-7299C9EFE870}" dt="2025-02-24T07:31:25.951" v="389"/>
        <pc:sldMkLst>
          <pc:docMk/>
          <pc:sldMk cId="2481503925" sldId="1014"/>
        </pc:sldMkLst>
        <pc:spChg chg="mod">
          <ac:chgData name="Erika Solbakken" userId="S::erikaso@uio.no::f7c2353f-bff6-4943-9208-99e7cd2c5387" providerId="AD" clId="Web-{799C88FA-0466-4750-BB51-7299C9EFE870}" dt="2025-02-24T07:29:06.480" v="362" actId="20577"/>
          <ac:spMkLst>
            <pc:docMk/>
            <pc:sldMk cId="2481503925" sldId="1014"/>
            <ac:spMk id="3" creationId="{EFFEA6F9-C13E-F89F-A0D1-EDCF2E1323BD}"/>
          </ac:spMkLst>
        </pc:spChg>
      </pc:sldChg>
    </pc:docChg>
  </pc:docChgLst>
  <pc:docChgLst>
    <pc:chgData name="Erika Solbakken" userId="f7c2353f-bff6-4943-9208-99e7cd2c5387" providerId="ADAL" clId="{6AB45569-4AC9-4D2C-BFAB-DD24BA51AE29}"/>
    <pc:docChg chg="undo custSel addSld delSld modSld sldOrd">
      <pc:chgData name="Erika Solbakken" userId="f7c2353f-bff6-4943-9208-99e7cd2c5387" providerId="ADAL" clId="{6AB45569-4AC9-4D2C-BFAB-DD24BA51AE29}" dt="2025-02-10T12:43:17.807" v="4570" actId="478"/>
      <pc:docMkLst>
        <pc:docMk/>
      </pc:docMkLst>
      <pc:sldChg chg="modSp mod">
        <pc:chgData name="Erika Solbakken" userId="f7c2353f-bff6-4943-9208-99e7cd2c5387" providerId="ADAL" clId="{6AB45569-4AC9-4D2C-BFAB-DD24BA51AE29}" dt="2025-02-10T11:52:03.440" v="2520" actId="255"/>
        <pc:sldMkLst>
          <pc:docMk/>
          <pc:sldMk cId="2234012715" sldId="266"/>
        </pc:sldMkLst>
        <pc:spChg chg="mod">
          <ac:chgData name="Erika Solbakken" userId="f7c2353f-bff6-4943-9208-99e7cd2c5387" providerId="ADAL" clId="{6AB45569-4AC9-4D2C-BFAB-DD24BA51AE29}" dt="2025-02-10T11:52:03.440" v="2520" actId="255"/>
          <ac:spMkLst>
            <pc:docMk/>
            <pc:sldMk cId="2234012715" sldId="266"/>
            <ac:spMk id="2" creationId="{F3939860-58B4-CD5E-3A91-3A75C28BD08B}"/>
          </ac:spMkLst>
        </pc:spChg>
      </pc:sldChg>
      <pc:sldChg chg="addSp modSp mod modNotesTx">
        <pc:chgData name="Erika Solbakken" userId="f7c2353f-bff6-4943-9208-99e7cd2c5387" providerId="ADAL" clId="{6AB45569-4AC9-4D2C-BFAB-DD24BA51AE29}" dt="2025-02-10T11:45:57.873" v="1782" actId="20577"/>
        <pc:sldMkLst>
          <pc:docMk/>
          <pc:sldMk cId="1628537827" sldId="267"/>
        </pc:sldMkLst>
        <pc:spChg chg="add mod">
          <ac:chgData name="Erika Solbakken" userId="f7c2353f-bff6-4943-9208-99e7cd2c5387" providerId="ADAL" clId="{6AB45569-4AC9-4D2C-BFAB-DD24BA51AE29}" dt="2025-02-10T09:43:23.812" v="805"/>
          <ac:spMkLst>
            <pc:docMk/>
            <pc:sldMk cId="1628537827" sldId="267"/>
            <ac:spMk id="2" creationId="{79ABA92F-C673-7A5E-1495-AC45C6F018D8}"/>
          </ac:spMkLst>
        </pc:spChg>
        <pc:spChg chg="mod">
          <ac:chgData name="Erika Solbakken" userId="f7c2353f-bff6-4943-9208-99e7cd2c5387" providerId="ADAL" clId="{6AB45569-4AC9-4D2C-BFAB-DD24BA51AE29}" dt="2025-02-10T11:40:47.040" v="1067" actId="20577"/>
          <ac:spMkLst>
            <pc:docMk/>
            <pc:sldMk cId="1628537827" sldId="267"/>
            <ac:spMk id="3" creationId="{B1431766-4D0B-895D-F0C0-DFE44A95D8C0}"/>
          </ac:spMkLst>
        </pc:spChg>
      </pc:sldChg>
      <pc:sldChg chg="addSp delSp modSp mod modNotesTx">
        <pc:chgData name="Erika Solbakken" userId="f7c2353f-bff6-4943-9208-99e7cd2c5387" providerId="ADAL" clId="{6AB45569-4AC9-4D2C-BFAB-DD24BA51AE29}" dt="2025-02-10T12:43:05.662" v="4569" actId="962"/>
        <pc:sldMkLst>
          <pc:docMk/>
          <pc:sldMk cId="804924810" sldId="268"/>
        </pc:sldMkLst>
        <pc:spChg chg="mod">
          <ac:chgData name="Erika Solbakken" userId="f7c2353f-bff6-4943-9208-99e7cd2c5387" providerId="ADAL" clId="{6AB45569-4AC9-4D2C-BFAB-DD24BA51AE29}" dt="2025-02-10T11:52:10.644" v="2521" actId="255"/>
          <ac:spMkLst>
            <pc:docMk/>
            <pc:sldMk cId="804924810" sldId="268"/>
            <ac:spMk id="2" creationId="{95D7F0F2-074D-560E-578D-946C5FC6273E}"/>
          </ac:spMkLst>
        </pc:spChg>
        <pc:spChg chg="del mod">
          <ac:chgData name="Erika Solbakken" userId="f7c2353f-bff6-4943-9208-99e7cd2c5387" providerId="ADAL" clId="{6AB45569-4AC9-4D2C-BFAB-DD24BA51AE29}" dt="2025-02-10T11:47:26.533" v="1785" actId="22"/>
          <ac:spMkLst>
            <pc:docMk/>
            <pc:sldMk cId="804924810" sldId="268"/>
            <ac:spMk id="3" creationId="{CFAB4205-B453-2B9B-2254-27916DCC03BD}"/>
          </ac:spMkLst>
        </pc:spChg>
        <pc:picChg chg="add mod ord">
          <ac:chgData name="Erika Solbakken" userId="f7c2353f-bff6-4943-9208-99e7cd2c5387" providerId="ADAL" clId="{6AB45569-4AC9-4D2C-BFAB-DD24BA51AE29}" dt="2025-02-10T12:43:05.662" v="4569" actId="962"/>
          <ac:picMkLst>
            <pc:docMk/>
            <pc:sldMk cId="804924810" sldId="268"/>
            <ac:picMk id="5" creationId="{3EC01929-9D76-A539-D456-A5E54373C085}"/>
          </ac:picMkLst>
        </pc:picChg>
      </pc:sldChg>
      <pc:sldChg chg="delSp modSp mod modNotesTx">
        <pc:chgData name="Erika Solbakken" userId="f7c2353f-bff6-4943-9208-99e7cd2c5387" providerId="ADAL" clId="{6AB45569-4AC9-4D2C-BFAB-DD24BA51AE29}" dt="2025-02-10T11:53:34.240" v="2530" actId="2711"/>
        <pc:sldMkLst>
          <pc:docMk/>
          <pc:sldMk cId="3836209861" sldId="627"/>
        </pc:sldMkLst>
        <pc:spChg chg="mod">
          <ac:chgData name="Erika Solbakken" userId="f7c2353f-bff6-4943-9208-99e7cd2c5387" providerId="ADAL" clId="{6AB45569-4AC9-4D2C-BFAB-DD24BA51AE29}" dt="2025-02-10T09:37:56.618" v="0" actId="962"/>
          <ac:spMkLst>
            <pc:docMk/>
            <pc:sldMk cId="3836209861" sldId="627"/>
            <ac:spMk id="7" creationId="{00000000-0000-0000-0000-000000000000}"/>
          </ac:spMkLst>
        </pc:spChg>
        <pc:spChg chg="del">
          <ac:chgData name="Erika Solbakken" userId="f7c2353f-bff6-4943-9208-99e7cd2c5387" providerId="ADAL" clId="{6AB45569-4AC9-4D2C-BFAB-DD24BA51AE29}" dt="2025-02-10T09:43:43.445" v="806" actId="478"/>
          <ac:spMkLst>
            <pc:docMk/>
            <pc:sldMk cId="3836209861" sldId="627"/>
            <ac:spMk id="9" creationId="{00000000-0000-0000-0000-000000000000}"/>
          </ac:spMkLst>
        </pc:spChg>
        <pc:spChg chg="mod">
          <ac:chgData name="Erika Solbakken" userId="f7c2353f-bff6-4943-9208-99e7cd2c5387" providerId="ADAL" clId="{6AB45569-4AC9-4D2C-BFAB-DD24BA51AE29}" dt="2025-02-10T11:53:34.240" v="2530" actId="2711"/>
          <ac:spMkLst>
            <pc:docMk/>
            <pc:sldMk cId="3836209861" sldId="627"/>
            <ac:spMk id="10" creationId="{00000000-0000-0000-0000-000000000000}"/>
          </ac:spMkLst>
        </pc:spChg>
        <pc:picChg chg="del">
          <ac:chgData name="Erika Solbakken" userId="f7c2353f-bff6-4943-9208-99e7cd2c5387" providerId="ADAL" clId="{6AB45569-4AC9-4D2C-BFAB-DD24BA51AE29}" dt="2025-02-10T09:38:07.506" v="1" actId="478"/>
          <ac:picMkLst>
            <pc:docMk/>
            <pc:sldMk cId="3836209861" sldId="627"/>
            <ac:picMk id="4" creationId="{00000000-0000-0000-0000-000000000000}"/>
          </ac:picMkLst>
        </pc:picChg>
      </pc:sldChg>
      <pc:sldChg chg="modSp mod modNotesTx">
        <pc:chgData name="Erika Solbakken" userId="f7c2353f-bff6-4943-9208-99e7cd2c5387" providerId="ADAL" clId="{6AB45569-4AC9-4D2C-BFAB-DD24BA51AE29}" dt="2025-02-10T12:30:39.161" v="3745" actId="20577"/>
        <pc:sldMkLst>
          <pc:docMk/>
          <pc:sldMk cId="2014717184" sldId="753"/>
        </pc:sldMkLst>
        <pc:spChg chg="mod">
          <ac:chgData name="Erika Solbakken" userId="f7c2353f-bff6-4943-9208-99e7cd2c5387" providerId="ADAL" clId="{6AB45569-4AC9-4D2C-BFAB-DD24BA51AE29}" dt="2025-02-10T09:44:38.249" v="814"/>
          <ac:spMkLst>
            <pc:docMk/>
            <pc:sldMk cId="2014717184" sldId="753"/>
            <ac:spMk id="80899" creationId="{00000000-0000-0000-0000-000000000000}"/>
          </ac:spMkLst>
        </pc:spChg>
        <pc:spChg chg="mod">
          <ac:chgData name="Erika Solbakken" userId="f7c2353f-bff6-4943-9208-99e7cd2c5387" providerId="ADAL" clId="{6AB45569-4AC9-4D2C-BFAB-DD24BA51AE29}" dt="2025-02-10T09:44:34.467" v="813"/>
          <ac:spMkLst>
            <pc:docMk/>
            <pc:sldMk cId="2014717184" sldId="753"/>
            <ac:spMk id="115714" creationId="{00000000-0000-0000-0000-000000000000}"/>
          </ac:spMkLst>
        </pc:spChg>
        <pc:picChg chg="mod">
          <ac:chgData name="Erika Solbakken" userId="f7c2353f-bff6-4943-9208-99e7cd2c5387" providerId="ADAL" clId="{6AB45569-4AC9-4D2C-BFAB-DD24BA51AE29}" dt="2025-02-10T09:40:10.408" v="485" actId="962"/>
          <ac:picMkLst>
            <pc:docMk/>
            <pc:sldMk cId="2014717184" sldId="753"/>
            <ac:picMk id="3" creationId="{00000000-0000-0000-0000-000000000000}"/>
          </ac:picMkLst>
        </pc:picChg>
        <pc:picChg chg="mod">
          <ac:chgData name="Erika Solbakken" userId="f7c2353f-bff6-4943-9208-99e7cd2c5387" providerId="ADAL" clId="{6AB45569-4AC9-4D2C-BFAB-DD24BA51AE29}" dt="2025-02-10T09:40:21.539" v="486" actId="962"/>
          <ac:picMkLst>
            <pc:docMk/>
            <pc:sldMk cId="2014717184" sldId="753"/>
            <ac:picMk id="5" creationId="{00000000-0000-0000-0000-000000000000}"/>
          </ac:picMkLst>
        </pc:picChg>
      </pc:sldChg>
      <pc:sldChg chg="delSp modSp mod modNotesTx">
        <pc:chgData name="Erika Solbakken" userId="f7c2353f-bff6-4943-9208-99e7cd2c5387" providerId="ADAL" clId="{6AB45569-4AC9-4D2C-BFAB-DD24BA51AE29}" dt="2025-02-10T11:54:34.717" v="2555" actId="6549"/>
        <pc:sldMkLst>
          <pc:docMk/>
          <pc:sldMk cId="2631472906" sldId="869"/>
        </pc:sldMkLst>
        <pc:spChg chg="mod">
          <ac:chgData name="Erika Solbakken" userId="f7c2353f-bff6-4943-9208-99e7cd2c5387" providerId="ADAL" clId="{6AB45569-4AC9-4D2C-BFAB-DD24BA51AE29}" dt="2025-02-10T11:53:58.572" v="2533" actId="1076"/>
          <ac:spMkLst>
            <pc:docMk/>
            <pc:sldMk cId="2631472906" sldId="869"/>
            <ac:spMk id="2" creationId="{00000000-0000-0000-0000-000000000000}"/>
          </ac:spMkLst>
        </pc:spChg>
        <pc:spChg chg="mod">
          <ac:chgData name="Erika Solbakken" userId="f7c2353f-bff6-4943-9208-99e7cd2c5387" providerId="ADAL" clId="{6AB45569-4AC9-4D2C-BFAB-DD24BA51AE29}" dt="2025-02-10T11:54:25.963" v="2554" actId="20577"/>
          <ac:spMkLst>
            <pc:docMk/>
            <pc:sldMk cId="2631472906" sldId="869"/>
            <ac:spMk id="3" creationId="{00000000-0000-0000-0000-000000000000}"/>
          </ac:spMkLst>
        </pc:spChg>
        <pc:picChg chg="del">
          <ac:chgData name="Erika Solbakken" userId="f7c2353f-bff6-4943-9208-99e7cd2c5387" providerId="ADAL" clId="{6AB45569-4AC9-4D2C-BFAB-DD24BA51AE29}" dt="2025-02-10T09:39:20.549" v="270" actId="478"/>
          <ac:picMkLst>
            <pc:docMk/>
            <pc:sldMk cId="2631472906" sldId="869"/>
            <ac:picMk id="4" creationId="{00000000-0000-0000-0000-000000000000}"/>
          </ac:picMkLst>
        </pc:picChg>
      </pc:sldChg>
      <pc:sldChg chg="del">
        <pc:chgData name="Erika Solbakken" userId="f7c2353f-bff6-4943-9208-99e7cd2c5387" providerId="ADAL" clId="{6AB45569-4AC9-4D2C-BFAB-DD24BA51AE29}" dt="2025-02-10T12:03:31.320" v="2557" actId="47"/>
        <pc:sldMkLst>
          <pc:docMk/>
          <pc:sldMk cId="3258984714" sldId="969"/>
        </pc:sldMkLst>
      </pc:sldChg>
      <pc:sldChg chg="modNotesTx">
        <pc:chgData name="Erika Solbakken" userId="f7c2353f-bff6-4943-9208-99e7cd2c5387" providerId="ADAL" clId="{6AB45569-4AC9-4D2C-BFAB-DD24BA51AE29}" dt="2025-02-10T12:36:38.978" v="3877" actId="20577"/>
        <pc:sldMkLst>
          <pc:docMk/>
          <pc:sldMk cId="1257153966" sldId="987"/>
        </pc:sldMkLst>
      </pc:sldChg>
      <pc:sldChg chg="addSp modSp mod">
        <pc:chgData name="Erika Solbakken" userId="f7c2353f-bff6-4943-9208-99e7cd2c5387" providerId="ADAL" clId="{6AB45569-4AC9-4D2C-BFAB-DD24BA51AE29}" dt="2025-02-10T09:44:25.634" v="812"/>
        <pc:sldMkLst>
          <pc:docMk/>
          <pc:sldMk cId="50635244" sldId="990"/>
        </pc:sldMkLst>
        <pc:spChg chg="mod">
          <ac:chgData name="Erika Solbakken" userId="f7c2353f-bff6-4943-9208-99e7cd2c5387" providerId="ADAL" clId="{6AB45569-4AC9-4D2C-BFAB-DD24BA51AE29}" dt="2025-02-10T09:44:25.634" v="812"/>
          <ac:spMkLst>
            <pc:docMk/>
            <pc:sldMk cId="50635244" sldId="990"/>
            <ac:spMk id="4" creationId="{4597658C-8AFE-8F8E-A608-433CE4E03960}"/>
          </ac:spMkLst>
        </pc:spChg>
        <pc:spChg chg="add mod">
          <ac:chgData name="Erika Solbakken" userId="f7c2353f-bff6-4943-9208-99e7cd2c5387" providerId="ADAL" clId="{6AB45569-4AC9-4D2C-BFAB-DD24BA51AE29}" dt="2025-02-10T09:44:18.323" v="811"/>
          <ac:spMkLst>
            <pc:docMk/>
            <pc:sldMk cId="50635244" sldId="990"/>
            <ac:spMk id="5" creationId="{551EF5AD-096C-3307-3FD8-F3081FBE22D3}"/>
          </ac:spMkLst>
        </pc:spChg>
      </pc:sldChg>
      <pc:sldChg chg="modSp mod">
        <pc:chgData name="Erika Solbakken" userId="f7c2353f-bff6-4943-9208-99e7cd2c5387" providerId="ADAL" clId="{6AB45569-4AC9-4D2C-BFAB-DD24BA51AE29}" dt="2025-02-10T11:54:51.979" v="2556" actId="255"/>
        <pc:sldMkLst>
          <pc:docMk/>
          <pc:sldMk cId="2455048092" sldId="1000"/>
        </pc:sldMkLst>
        <pc:spChg chg="mod">
          <ac:chgData name="Erika Solbakken" userId="f7c2353f-bff6-4943-9208-99e7cd2c5387" providerId="ADAL" clId="{6AB45569-4AC9-4D2C-BFAB-DD24BA51AE29}" dt="2025-02-10T11:54:51.979" v="2556" actId="255"/>
          <ac:spMkLst>
            <pc:docMk/>
            <pc:sldMk cId="2455048092" sldId="1000"/>
            <ac:spMk id="2" creationId="{00000000-0000-0000-0000-000000000000}"/>
          </ac:spMkLst>
        </pc:spChg>
      </pc:sldChg>
      <pc:sldChg chg="addSp delSp modSp mod modNotesTx">
        <pc:chgData name="Erika Solbakken" userId="f7c2353f-bff6-4943-9208-99e7cd2c5387" providerId="ADAL" clId="{6AB45569-4AC9-4D2C-BFAB-DD24BA51AE29}" dt="2025-02-10T12:43:17.807" v="4570" actId="478"/>
        <pc:sldMkLst>
          <pc:docMk/>
          <pc:sldMk cId="2394110701" sldId="1003"/>
        </pc:sldMkLst>
        <pc:spChg chg="mod">
          <ac:chgData name="Erika Solbakken" userId="f7c2353f-bff6-4943-9208-99e7cd2c5387" providerId="ADAL" clId="{6AB45569-4AC9-4D2C-BFAB-DD24BA51AE29}" dt="2025-02-10T12:30:51.824" v="3746" actId="255"/>
          <ac:spMkLst>
            <pc:docMk/>
            <pc:sldMk cId="2394110701" sldId="1003"/>
            <ac:spMk id="2" creationId="{00000000-0000-0000-0000-000000000000}"/>
          </ac:spMkLst>
        </pc:spChg>
        <pc:spChg chg="mod">
          <ac:chgData name="Erika Solbakken" userId="f7c2353f-bff6-4943-9208-99e7cd2c5387" providerId="ADAL" clId="{6AB45569-4AC9-4D2C-BFAB-DD24BA51AE29}" dt="2025-02-10T12:39:32.695" v="4108" actId="20577"/>
          <ac:spMkLst>
            <pc:docMk/>
            <pc:sldMk cId="2394110701" sldId="1003"/>
            <ac:spMk id="3" creationId="{00000000-0000-0000-0000-000000000000}"/>
          </ac:spMkLst>
        </pc:spChg>
        <pc:spChg chg="add del mod">
          <ac:chgData name="Erika Solbakken" userId="f7c2353f-bff6-4943-9208-99e7cd2c5387" providerId="ADAL" clId="{6AB45569-4AC9-4D2C-BFAB-DD24BA51AE29}" dt="2025-02-10T12:43:17.807" v="4570" actId="478"/>
          <ac:spMkLst>
            <pc:docMk/>
            <pc:sldMk cId="2394110701" sldId="1003"/>
            <ac:spMk id="6" creationId="{5F9D954D-9714-80BD-100E-883CECD4A609}"/>
          </ac:spMkLst>
        </pc:spChg>
        <pc:picChg chg="add del mod">
          <ac:chgData name="Erika Solbakken" userId="f7c2353f-bff6-4943-9208-99e7cd2c5387" providerId="ADAL" clId="{6AB45569-4AC9-4D2C-BFAB-DD24BA51AE29}" dt="2025-02-10T12:34:25.666" v="3764" actId="478"/>
          <ac:picMkLst>
            <pc:docMk/>
            <pc:sldMk cId="2394110701" sldId="1003"/>
            <ac:picMk id="5" creationId="{05EE1881-1488-BB24-6A41-50FAE78F9321}"/>
          </ac:picMkLst>
        </pc:picChg>
      </pc:sldChg>
      <pc:sldChg chg="addSp delSp modSp mod modNotesTx">
        <pc:chgData name="Erika Solbakken" userId="f7c2353f-bff6-4943-9208-99e7cd2c5387" providerId="ADAL" clId="{6AB45569-4AC9-4D2C-BFAB-DD24BA51AE29}" dt="2025-02-10T11:51:05.705" v="2464" actId="20577"/>
        <pc:sldMkLst>
          <pc:docMk/>
          <pc:sldMk cId="557095432" sldId="1004"/>
        </pc:sldMkLst>
        <pc:spChg chg="add del mod">
          <ac:chgData name="Erika Solbakken" userId="f7c2353f-bff6-4943-9208-99e7cd2c5387" providerId="ADAL" clId="{6AB45569-4AC9-4D2C-BFAB-DD24BA51AE29}" dt="2025-02-10T09:41:28.425" v="592" actId="478"/>
          <ac:spMkLst>
            <pc:docMk/>
            <pc:sldMk cId="557095432" sldId="1004"/>
            <ac:spMk id="2" creationId="{0DE5E940-0AF3-11ED-2E32-3EAE3C5E3539}"/>
          </ac:spMkLst>
        </pc:spChg>
        <pc:spChg chg="add del mod">
          <ac:chgData name="Erika Solbakken" userId="f7c2353f-bff6-4943-9208-99e7cd2c5387" providerId="ADAL" clId="{6AB45569-4AC9-4D2C-BFAB-DD24BA51AE29}" dt="2025-02-10T09:41:39.192" v="594" actId="478"/>
          <ac:spMkLst>
            <pc:docMk/>
            <pc:sldMk cId="557095432" sldId="1004"/>
            <ac:spMk id="4" creationId="{891462A5-62A1-8BDC-86B9-45C39A0657DA}"/>
          </ac:spMkLst>
        </pc:spChg>
        <pc:spChg chg="del">
          <ac:chgData name="Erika Solbakken" userId="f7c2353f-bff6-4943-9208-99e7cd2c5387" providerId="ADAL" clId="{6AB45569-4AC9-4D2C-BFAB-DD24BA51AE29}" dt="2025-02-10T09:39:07.541" v="268" actId="478"/>
          <ac:spMkLst>
            <pc:docMk/>
            <pc:sldMk cId="557095432" sldId="1004"/>
            <ac:spMk id="5" creationId="{00000000-0000-0000-0000-000000000000}"/>
          </ac:spMkLst>
        </pc:spChg>
        <pc:spChg chg="del">
          <ac:chgData name="Erika Solbakken" userId="f7c2353f-bff6-4943-9208-99e7cd2c5387" providerId="ADAL" clId="{6AB45569-4AC9-4D2C-BFAB-DD24BA51AE29}" dt="2025-02-10T09:39:12.628" v="269" actId="478"/>
          <ac:spMkLst>
            <pc:docMk/>
            <pc:sldMk cId="557095432" sldId="1004"/>
            <ac:spMk id="6" creationId="{00000000-0000-0000-0000-000000000000}"/>
          </ac:spMkLst>
        </pc:spChg>
        <pc:spChg chg="add mod">
          <ac:chgData name="Erika Solbakken" userId="f7c2353f-bff6-4943-9208-99e7cd2c5387" providerId="ADAL" clId="{6AB45569-4AC9-4D2C-BFAB-DD24BA51AE29}" dt="2025-02-10T09:43:58.011" v="807"/>
          <ac:spMkLst>
            <pc:docMk/>
            <pc:sldMk cId="557095432" sldId="1004"/>
            <ac:spMk id="7" creationId="{95F9B280-694A-6144-B356-B09A41AD8BBE}"/>
          </ac:spMkLst>
        </pc:spChg>
        <pc:picChg chg="mod">
          <ac:chgData name="Erika Solbakken" userId="f7c2353f-bff6-4943-9208-99e7cd2c5387" providerId="ADAL" clId="{6AB45569-4AC9-4D2C-BFAB-DD24BA51AE29}" dt="2025-02-10T09:38:44.286" v="267" actId="962"/>
          <ac:picMkLst>
            <pc:docMk/>
            <pc:sldMk cId="557095432" sldId="1004"/>
            <ac:picMk id="3" creationId="{00000000-0000-0000-0000-000000000000}"/>
          </ac:picMkLst>
        </pc:picChg>
      </pc:sldChg>
      <pc:sldChg chg="modSp mod">
        <pc:chgData name="Erika Solbakken" userId="f7c2353f-bff6-4943-9208-99e7cd2c5387" providerId="ADAL" clId="{6AB45569-4AC9-4D2C-BFAB-DD24BA51AE29}" dt="2025-02-10T11:53:43" v="2531" actId="2711"/>
        <pc:sldMkLst>
          <pc:docMk/>
          <pc:sldMk cId="3728556140" sldId="1005"/>
        </pc:sldMkLst>
        <pc:spChg chg="mod">
          <ac:chgData name="Erika Solbakken" userId="f7c2353f-bff6-4943-9208-99e7cd2c5387" providerId="ADAL" clId="{6AB45569-4AC9-4D2C-BFAB-DD24BA51AE29}" dt="2025-02-10T11:53:43" v="2531" actId="2711"/>
          <ac:spMkLst>
            <pc:docMk/>
            <pc:sldMk cId="3728556140" sldId="1005"/>
            <ac:spMk id="2" creationId="{EFA1F497-EFD7-E4D3-2A3E-EBF24EB6E517}"/>
          </ac:spMkLst>
        </pc:spChg>
        <pc:spChg chg="mod">
          <ac:chgData name="Erika Solbakken" userId="f7c2353f-bff6-4943-9208-99e7cd2c5387" providerId="ADAL" clId="{6AB45569-4AC9-4D2C-BFAB-DD24BA51AE29}" dt="2025-02-10T11:51:46.504" v="2519" actId="20577"/>
          <ac:spMkLst>
            <pc:docMk/>
            <pc:sldMk cId="3728556140" sldId="1005"/>
            <ac:spMk id="3" creationId="{CAFA8863-AD3F-DAF3-3F2B-409EE4941800}"/>
          </ac:spMkLst>
        </pc:spChg>
      </pc:sldChg>
      <pc:sldChg chg="delSp modSp del mod">
        <pc:chgData name="Erika Solbakken" userId="f7c2353f-bff6-4943-9208-99e7cd2c5387" providerId="ADAL" clId="{6AB45569-4AC9-4D2C-BFAB-DD24BA51AE29}" dt="2025-02-10T12:09:34.540" v="3606" actId="47"/>
        <pc:sldMkLst>
          <pc:docMk/>
          <pc:sldMk cId="1245990655" sldId="1010"/>
        </pc:sldMkLst>
        <pc:spChg chg="mod">
          <ac:chgData name="Erika Solbakken" userId="f7c2353f-bff6-4943-9208-99e7cd2c5387" providerId="ADAL" clId="{6AB45569-4AC9-4D2C-BFAB-DD24BA51AE29}" dt="2025-02-10T12:08:42.728" v="3559" actId="14100"/>
          <ac:spMkLst>
            <pc:docMk/>
            <pc:sldMk cId="1245990655" sldId="1010"/>
            <ac:spMk id="2" creationId="{00000000-0000-0000-0000-000000000000}"/>
          </ac:spMkLst>
        </pc:spChg>
        <pc:spChg chg="mod">
          <ac:chgData name="Erika Solbakken" userId="f7c2353f-bff6-4943-9208-99e7cd2c5387" providerId="ADAL" clId="{6AB45569-4AC9-4D2C-BFAB-DD24BA51AE29}" dt="2025-02-10T12:09:15.184" v="3603" actId="27636"/>
          <ac:spMkLst>
            <pc:docMk/>
            <pc:sldMk cId="1245990655" sldId="1010"/>
            <ac:spMk id="7" creationId="{00000000-0000-0000-0000-000000000000}"/>
          </ac:spMkLst>
        </pc:spChg>
        <pc:spChg chg="del">
          <ac:chgData name="Erika Solbakken" userId="f7c2353f-bff6-4943-9208-99e7cd2c5387" providerId="ADAL" clId="{6AB45569-4AC9-4D2C-BFAB-DD24BA51AE29}" dt="2025-02-10T09:39:35.356" v="271" actId="478"/>
          <ac:spMkLst>
            <pc:docMk/>
            <pc:sldMk cId="1245990655" sldId="1010"/>
            <ac:spMk id="8" creationId="{00000000-0000-0000-0000-000000000000}"/>
          </ac:spMkLst>
        </pc:spChg>
      </pc:sldChg>
      <pc:sldChg chg="modNotesTx">
        <pc:chgData name="Erika Solbakken" userId="f7c2353f-bff6-4943-9208-99e7cd2c5387" providerId="ADAL" clId="{6AB45569-4AC9-4D2C-BFAB-DD24BA51AE29}" dt="2025-02-10T11:39:27.107" v="861" actId="20577"/>
        <pc:sldMkLst>
          <pc:docMk/>
          <pc:sldMk cId="4288288117" sldId="1011"/>
        </pc:sldMkLst>
      </pc:sldChg>
      <pc:sldChg chg="addSp new del mod ord">
        <pc:chgData name="Erika Solbakken" userId="f7c2353f-bff6-4943-9208-99e7cd2c5387" providerId="ADAL" clId="{6AB45569-4AC9-4D2C-BFAB-DD24BA51AE29}" dt="2025-02-10T12:10:18.515" v="3612" actId="47"/>
        <pc:sldMkLst>
          <pc:docMk/>
          <pc:sldMk cId="3797678526" sldId="1012"/>
        </pc:sldMkLst>
        <pc:spChg chg="add">
          <ac:chgData name="Erika Solbakken" userId="f7c2353f-bff6-4943-9208-99e7cd2c5387" providerId="ADAL" clId="{6AB45569-4AC9-4D2C-BFAB-DD24BA51AE29}" dt="2025-02-10T11:47:57.844" v="1790" actId="22"/>
          <ac:spMkLst>
            <pc:docMk/>
            <pc:sldMk cId="3797678526" sldId="1012"/>
            <ac:spMk id="5" creationId="{CE9136A7-54C5-D92C-BF32-0C8EBC5C3CB9}"/>
          </ac:spMkLst>
        </pc:spChg>
      </pc:sldChg>
      <pc:sldChg chg="modSp new mod modNotesTx">
        <pc:chgData name="Erika Solbakken" userId="f7c2353f-bff6-4943-9208-99e7cd2c5387" providerId="ADAL" clId="{6AB45569-4AC9-4D2C-BFAB-DD24BA51AE29}" dt="2025-02-10T12:28:54.553" v="3618" actId="6549"/>
        <pc:sldMkLst>
          <pc:docMk/>
          <pc:sldMk cId="3658257295" sldId="1013"/>
        </pc:sldMkLst>
        <pc:spChg chg="mod">
          <ac:chgData name="Erika Solbakken" userId="f7c2353f-bff6-4943-9208-99e7cd2c5387" providerId="ADAL" clId="{6AB45569-4AC9-4D2C-BFAB-DD24BA51AE29}" dt="2025-02-10T12:09:10.286" v="3601" actId="20577"/>
          <ac:spMkLst>
            <pc:docMk/>
            <pc:sldMk cId="3658257295" sldId="1013"/>
            <ac:spMk id="2" creationId="{DC8E77BE-F2A8-366F-8A6A-DA54F78E20A3}"/>
          </ac:spMkLst>
        </pc:spChg>
        <pc:spChg chg="mod">
          <ac:chgData name="Erika Solbakken" userId="f7c2353f-bff6-4943-9208-99e7cd2c5387" providerId="ADAL" clId="{6AB45569-4AC9-4D2C-BFAB-DD24BA51AE29}" dt="2025-02-10T12:28:54.553" v="3618" actId="6549"/>
          <ac:spMkLst>
            <pc:docMk/>
            <pc:sldMk cId="3658257295" sldId="1013"/>
            <ac:spMk id="3" creationId="{0E955B55-13BE-527D-14F3-BD180B4394D5}"/>
          </ac:spMkLst>
        </pc:spChg>
      </pc:sldChg>
    </pc:docChg>
  </pc:docChgLst>
  <pc:docChgLst>
    <pc:chgData name="Erika Solbakken" userId="S::erikaso@uio.no::f7c2353f-bff6-4943-9208-99e7cd2c5387" providerId="AD" clId="Web-{20CC1F46-0D37-4A6F-98A8-A03BF8DE0673}"/>
    <pc:docChg chg="modSld">
      <pc:chgData name="Erika Solbakken" userId="S::erikaso@uio.no::f7c2353f-bff6-4943-9208-99e7cd2c5387" providerId="AD" clId="Web-{20CC1F46-0D37-4A6F-98A8-A03BF8DE0673}" dt="2025-03-25T08:16:17.905" v="0"/>
      <pc:docMkLst>
        <pc:docMk/>
      </pc:docMkLst>
      <pc:sldChg chg="modNotes">
        <pc:chgData name="Erika Solbakken" userId="S::erikaso@uio.no::f7c2353f-bff6-4943-9208-99e7cd2c5387" providerId="AD" clId="Web-{20CC1F46-0D37-4A6F-98A8-A03BF8DE0673}" dt="2025-03-25T08:16:17.905" v="0"/>
        <pc:sldMkLst>
          <pc:docMk/>
          <pc:sldMk cId="804924810" sldId="268"/>
        </pc:sldMkLst>
      </pc:sldChg>
    </pc:docChg>
  </pc:docChgLst>
  <pc:docChgLst>
    <pc:chgData name="Erika Solbakken" userId="S::erikaso@uio.no::f7c2353f-bff6-4943-9208-99e7cd2c5387" providerId="AD" clId="Web-{D48DD2E0-79FD-4BA4-9E3D-D4612201BD22}"/>
    <pc:docChg chg="addSld delSld modSld">
      <pc:chgData name="Erika Solbakken" userId="S::erikaso@uio.no::f7c2353f-bff6-4943-9208-99e7cd2c5387" providerId="AD" clId="Web-{D48DD2E0-79FD-4BA4-9E3D-D4612201BD22}" dt="2025-02-10T13:13:48.833" v="418" actId="20577"/>
      <pc:docMkLst>
        <pc:docMk/>
      </pc:docMkLst>
      <pc:sldChg chg="modSp">
        <pc:chgData name="Erika Solbakken" userId="S::erikaso@uio.no::f7c2353f-bff6-4943-9208-99e7cd2c5387" providerId="AD" clId="Web-{D48DD2E0-79FD-4BA4-9E3D-D4612201BD22}" dt="2025-02-10T13:09:09.542" v="354" actId="20577"/>
        <pc:sldMkLst>
          <pc:docMk/>
          <pc:sldMk cId="2631472906" sldId="869"/>
        </pc:sldMkLst>
        <pc:spChg chg="mod">
          <ac:chgData name="Erika Solbakken" userId="S::erikaso@uio.no::f7c2353f-bff6-4943-9208-99e7cd2c5387" providerId="AD" clId="Web-{D48DD2E0-79FD-4BA4-9E3D-D4612201BD22}" dt="2025-02-10T13:09:09.542" v="354" actId="20577"/>
          <ac:spMkLst>
            <pc:docMk/>
            <pc:sldMk cId="2631472906" sldId="869"/>
            <ac:spMk id="3" creationId="{00000000-0000-0000-0000-000000000000}"/>
          </ac:spMkLst>
        </pc:spChg>
      </pc:sldChg>
      <pc:sldChg chg="modSp">
        <pc:chgData name="Erika Solbakken" userId="S::erikaso@uio.no::f7c2353f-bff6-4943-9208-99e7cd2c5387" providerId="AD" clId="Web-{D48DD2E0-79FD-4BA4-9E3D-D4612201BD22}" dt="2025-02-10T13:12:43.284" v="414" actId="20577"/>
        <pc:sldMkLst>
          <pc:docMk/>
          <pc:sldMk cId="1257153966" sldId="987"/>
        </pc:sldMkLst>
        <pc:spChg chg="mod">
          <ac:chgData name="Erika Solbakken" userId="S::erikaso@uio.no::f7c2353f-bff6-4943-9208-99e7cd2c5387" providerId="AD" clId="Web-{D48DD2E0-79FD-4BA4-9E3D-D4612201BD22}" dt="2025-02-10T13:12:43.284" v="414" actId="20577"/>
          <ac:spMkLst>
            <pc:docMk/>
            <pc:sldMk cId="1257153966" sldId="987"/>
            <ac:spMk id="2" creationId="{00000000-0000-0000-0000-000000000000}"/>
          </ac:spMkLst>
        </pc:spChg>
        <pc:spChg chg="mod">
          <ac:chgData name="Erika Solbakken" userId="S::erikaso@uio.no::f7c2353f-bff6-4943-9208-99e7cd2c5387" providerId="AD" clId="Web-{D48DD2E0-79FD-4BA4-9E3D-D4612201BD22}" dt="2025-02-10T13:12:13.455" v="394" actId="14100"/>
          <ac:spMkLst>
            <pc:docMk/>
            <pc:sldMk cId="1257153966" sldId="987"/>
            <ac:spMk id="3" creationId="{00000000-0000-0000-0000-000000000000}"/>
          </ac:spMkLst>
        </pc:spChg>
      </pc:sldChg>
      <pc:sldChg chg="modSp modNotes">
        <pc:chgData name="Erika Solbakken" userId="S::erikaso@uio.no::f7c2353f-bff6-4943-9208-99e7cd2c5387" providerId="AD" clId="Web-{D48DD2E0-79FD-4BA4-9E3D-D4612201BD22}" dt="2025-02-10T13:10:14.794" v="361" actId="20577"/>
        <pc:sldMkLst>
          <pc:docMk/>
          <pc:sldMk cId="50635244" sldId="990"/>
        </pc:sldMkLst>
        <pc:spChg chg="mod">
          <ac:chgData name="Erika Solbakken" userId="S::erikaso@uio.no::f7c2353f-bff6-4943-9208-99e7cd2c5387" providerId="AD" clId="Web-{D48DD2E0-79FD-4BA4-9E3D-D4612201BD22}" dt="2025-02-10T13:10:02.966" v="358" actId="20577"/>
          <ac:spMkLst>
            <pc:docMk/>
            <pc:sldMk cId="50635244" sldId="990"/>
            <ac:spMk id="3" creationId="{00000000-0000-0000-0000-000000000000}"/>
          </ac:spMkLst>
        </pc:spChg>
        <pc:spChg chg="mod">
          <ac:chgData name="Erika Solbakken" userId="S::erikaso@uio.no::f7c2353f-bff6-4943-9208-99e7cd2c5387" providerId="AD" clId="Web-{D48DD2E0-79FD-4BA4-9E3D-D4612201BD22}" dt="2025-02-10T13:10:14.794" v="361" actId="20577"/>
          <ac:spMkLst>
            <pc:docMk/>
            <pc:sldMk cId="50635244" sldId="990"/>
            <ac:spMk id="4" creationId="{4597658C-8AFE-8F8E-A608-433CE4E03960}"/>
          </ac:spMkLst>
        </pc:spChg>
      </pc:sldChg>
      <pc:sldChg chg="modSp del modNotes">
        <pc:chgData name="Erika Solbakken" userId="S::erikaso@uio.no::f7c2353f-bff6-4943-9208-99e7cd2c5387" providerId="AD" clId="Web-{D48DD2E0-79FD-4BA4-9E3D-D4612201BD22}" dt="2025-02-10T13:12:02.829" v="392"/>
        <pc:sldMkLst>
          <pc:docMk/>
          <pc:sldMk cId="2455048092" sldId="1000"/>
        </pc:sldMkLst>
        <pc:spChg chg="mod">
          <ac:chgData name="Erika Solbakken" userId="S::erikaso@uio.no::f7c2353f-bff6-4943-9208-99e7cd2c5387" providerId="AD" clId="Web-{D48DD2E0-79FD-4BA4-9E3D-D4612201BD22}" dt="2025-02-10T13:10:29.842" v="368" actId="20577"/>
          <ac:spMkLst>
            <pc:docMk/>
            <pc:sldMk cId="2455048092" sldId="1000"/>
            <ac:spMk id="2" creationId="{00000000-0000-0000-0000-000000000000}"/>
          </ac:spMkLst>
        </pc:spChg>
        <pc:spChg chg="mod">
          <ac:chgData name="Erika Solbakken" userId="S::erikaso@uio.no::f7c2353f-bff6-4943-9208-99e7cd2c5387" providerId="AD" clId="Web-{D48DD2E0-79FD-4BA4-9E3D-D4612201BD22}" dt="2025-02-10T13:11:28.234" v="391" actId="20577"/>
          <ac:spMkLst>
            <pc:docMk/>
            <pc:sldMk cId="2455048092" sldId="1000"/>
            <ac:spMk id="3" creationId="{00000000-0000-0000-0000-000000000000}"/>
          </ac:spMkLst>
        </pc:spChg>
      </pc:sldChg>
      <pc:sldChg chg="modSp">
        <pc:chgData name="Erika Solbakken" userId="S::erikaso@uio.no::f7c2353f-bff6-4943-9208-99e7cd2c5387" providerId="AD" clId="Web-{D48DD2E0-79FD-4BA4-9E3D-D4612201BD22}" dt="2025-02-10T13:13:48.833" v="418" actId="20577"/>
        <pc:sldMkLst>
          <pc:docMk/>
          <pc:sldMk cId="2394110701" sldId="1003"/>
        </pc:sldMkLst>
        <pc:spChg chg="mod">
          <ac:chgData name="Erika Solbakken" userId="S::erikaso@uio.no::f7c2353f-bff6-4943-9208-99e7cd2c5387" providerId="AD" clId="Web-{D48DD2E0-79FD-4BA4-9E3D-D4612201BD22}" dt="2025-02-10T13:13:48.833" v="418" actId="20577"/>
          <ac:spMkLst>
            <pc:docMk/>
            <pc:sldMk cId="2394110701" sldId="1003"/>
            <ac:spMk id="3" creationId="{00000000-0000-0000-0000-000000000000}"/>
          </ac:spMkLst>
        </pc:spChg>
      </pc:sldChg>
      <pc:sldChg chg="modNotes">
        <pc:chgData name="Erika Solbakken" userId="S::erikaso@uio.no::f7c2353f-bff6-4943-9208-99e7cd2c5387" providerId="AD" clId="Web-{D48DD2E0-79FD-4BA4-9E3D-D4612201BD22}" dt="2025-02-10T13:13:13.425" v="416"/>
        <pc:sldMkLst>
          <pc:docMk/>
          <pc:sldMk cId="557095432" sldId="1004"/>
        </pc:sldMkLst>
      </pc:sldChg>
      <pc:sldChg chg="modSp">
        <pc:chgData name="Erika Solbakken" userId="S::erikaso@uio.no::f7c2353f-bff6-4943-9208-99e7cd2c5387" providerId="AD" clId="Web-{D48DD2E0-79FD-4BA4-9E3D-D4612201BD22}" dt="2025-02-10T13:13:31.567" v="417" actId="20577"/>
        <pc:sldMkLst>
          <pc:docMk/>
          <pc:sldMk cId="3728556140" sldId="1005"/>
        </pc:sldMkLst>
        <pc:spChg chg="mod">
          <ac:chgData name="Erika Solbakken" userId="S::erikaso@uio.no::f7c2353f-bff6-4943-9208-99e7cd2c5387" providerId="AD" clId="Web-{D48DD2E0-79FD-4BA4-9E3D-D4612201BD22}" dt="2025-02-10T13:13:31.567" v="417" actId="20577"/>
          <ac:spMkLst>
            <pc:docMk/>
            <pc:sldMk cId="3728556140" sldId="1005"/>
            <ac:spMk id="3" creationId="{CAFA8863-AD3F-DAF3-3F2B-409EE4941800}"/>
          </ac:spMkLst>
        </pc:spChg>
      </pc:sldChg>
      <pc:sldChg chg="modSp new modNotes">
        <pc:chgData name="Erika Solbakken" userId="S::erikaso@uio.no::f7c2353f-bff6-4943-9208-99e7cd2c5387" providerId="AD" clId="Web-{D48DD2E0-79FD-4BA4-9E3D-D4612201BD22}" dt="2025-02-10T13:06:24.270" v="297"/>
        <pc:sldMkLst>
          <pc:docMk/>
          <pc:sldMk cId="2481503925" sldId="1014"/>
        </pc:sldMkLst>
        <pc:spChg chg="mod">
          <ac:chgData name="Erika Solbakken" userId="S::erikaso@uio.no::f7c2353f-bff6-4943-9208-99e7cd2c5387" providerId="AD" clId="Web-{D48DD2E0-79FD-4BA4-9E3D-D4612201BD22}" dt="2025-02-10T13:02:49.231" v="54" actId="20577"/>
          <ac:spMkLst>
            <pc:docMk/>
            <pc:sldMk cId="2481503925" sldId="1014"/>
            <ac:spMk id="2" creationId="{392DF24F-DCA0-F717-350F-6B4AA6A1E41A}"/>
          </ac:spMkLst>
        </pc:spChg>
        <pc:spChg chg="mod">
          <ac:chgData name="Erika Solbakken" userId="S::erikaso@uio.no::f7c2353f-bff6-4943-9208-99e7cd2c5387" providerId="AD" clId="Web-{D48DD2E0-79FD-4BA4-9E3D-D4612201BD22}" dt="2025-02-10T13:04:24.750" v="105" actId="20577"/>
          <ac:spMkLst>
            <pc:docMk/>
            <pc:sldMk cId="2481503925" sldId="1014"/>
            <ac:spMk id="3" creationId="{EFFEA6F9-C13E-F89F-A0D1-EDCF2E1323B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072DC-116F-4EF8-B428-16CFC23FFA3D}" type="datetimeFigureOut">
              <a:rPr lang="nb-NO" smtClean="0"/>
              <a:t>15.05.2025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8E7AE-9B80-4A3F-AB91-42BC104754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5165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ea typeface="Calibri"/>
                <a:cs typeface="Calibri"/>
              </a:rPr>
              <a:t>Det anbefales at del 1 tas før del 2.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8E7AE-9B80-4A3F-AB91-42BC104754B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4278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nb-NO" sz="1200">
                <a:solidFill>
                  <a:srgbClr val="000000"/>
                </a:solidFill>
              </a:rPr>
              <a:t>Hva er de vanligste årsakene til at personalet mistenker UVI blant beboere på sykehjem? </a:t>
            </a:r>
            <a:r>
              <a:rPr lang="nb-NO">
                <a:solidFill>
                  <a:srgbClr val="000000"/>
                </a:solidFill>
              </a:rPr>
              <a:t>Er det symptomer fra urinveiene? Hva tenker dere er det vanligste?</a:t>
            </a:r>
            <a:endParaRPr lang="nb-NO" sz="1200">
              <a:solidFill>
                <a:srgbClr val="000000"/>
              </a:solidFill>
              <a:ea typeface="Calibri"/>
              <a:cs typeface="Calibri"/>
            </a:endParaRPr>
          </a:p>
          <a:p>
            <a:pPr>
              <a:spcBef>
                <a:spcPct val="30000"/>
              </a:spcBef>
              <a:spcAft>
                <a:spcPct val="0"/>
              </a:spcAft>
            </a:pPr>
            <a:endParaRPr lang="nb-NO" altLang="sv-SE"/>
          </a:p>
          <a:p>
            <a:pPr>
              <a:spcBef>
                <a:spcPct val="30000"/>
              </a:spcBef>
              <a:spcAft>
                <a:spcPct val="0"/>
              </a:spcAft>
            </a:pPr>
            <a:r>
              <a:rPr lang="nb-NO" altLang="sv-SE" sz="1200"/>
              <a:t>Symptomer som ikke er spesifikt fra urinveiene -  som</a:t>
            </a:r>
            <a:r>
              <a:rPr lang="nb-NO" altLang="sv-SE" sz="1200" baseline="0"/>
              <a:t> </a:t>
            </a:r>
            <a:r>
              <a:rPr lang="nb-NO" altLang="sv-SE" sz="1200"/>
              <a:t>forvirring og uro, er de vanligste årsakene til at personalet mistenker UVI hos pasienter på sykehjem. </a:t>
            </a:r>
            <a:endParaRPr lang="nb-NO" altLang="sv-SE" sz="1200">
              <a:ea typeface="Calibri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noProof="0">
              <a:ea typeface="Calibri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noProof="0"/>
              <a:t>Sverige er et lavforskriverland</a:t>
            </a:r>
            <a:r>
              <a:rPr lang="nb-NO" sz="1200" baseline="0" noProof="0"/>
              <a:t> på antibiotika – til tross for dette  er det bare 38% av beboere på sykehjem som ble behandlet for mistenkt UVI hadde registrerte </a:t>
            </a:r>
            <a:r>
              <a:rPr lang="nb-NO" sz="1200" baseline="0" noProof="0" err="1"/>
              <a:t>sytmptomer</a:t>
            </a:r>
            <a:r>
              <a:rPr lang="nb-NO" sz="1200" baseline="0" noProof="0"/>
              <a:t> </a:t>
            </a:r>
            <a:r>
              <a:rPr lang="nb-NO" sz="1200" noProof="0"/>
              <a:t> i samsvar/overens</a:t>
            </a:r>
            <a:r>
              <a:rPr lang="nb-NO" sz="1200" baseline="0" noProof="0"/>
              <a:t> </a:t>
            </a:r>
            <a:r>
              <a:rPr lang="nb-NO" sz="1200" noProof="0"/>
              <a:t>med en UVI.</a:t>
            </a:r>
            <a:endParaRPr lang="nb-NO" sz="1200" noProof="0">
              <a:ea typeface="Calibri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aseline="0" noProof="0"/>
              <a:t>Dette ble funnet I en svensk punkt prevalens (</a:t>
            </a:r>
            <a:r>
              <a:rPr lang="nb-NO" sz="1200" noProof="0" err="1"/>
              <a:t>point</a:t>
            </a:r>
            <a:r>
              <a:rPr lang="nb-NO" sz="1200" noProof="0"/>
              <a:t> </a:t>
            </a:r>
            <a:r>
              <a:rPr lang="nb-NO" sz="1200" noProof="0" err="1"/>
              <a:t>prevalence</a:t>
            </a:r>
            <a:r>
              <a:rPr lang="nb-NO" sz="1200" baseline="0" noProof="0"/>
              <a:t>) studie med </a:t>
            </a:r>
            <a:r>
              <a:rPr lang="nb-NO" sz="1200"/>
              <a:t>nesten 20 000 (18 533) sykehjemsbeboere i 2014. (Pär-Daniel Sundvall)</a:t>
            </a:r>
            <a:endParaRPr lang="nb-NO" sz="1200">
              <a:ea typeface="Calibri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noProof="0">
              <a:ea typeface="Calibri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00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46B6D-5B73-7A4C-984B-75E154DA9EA3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8743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="1" baseline="0"/>
          </a:p>
          <a:p>
            <a:r>
              <a:rPr lang="nb-NO"/>
              <a:t>Diskuter i gruppen i 5 minutter</a:t>
            </a:r>
          </a:p>
          <a:p>
            <a:r>
              <a:rPr lang="nb-NO" b="0" noProof="0">
                <a:ea typeface="Calibri"/>
                <a:cs typeface="Calibri"/>
              </a:rPr>
              <a:t>Hvordan gjør dere det på deres sykehjem? Bruker dere </a:t>
            </a:r>
            <a:r>
              <a:rPr lang="nb-NO">
                <a:ea typeface="Calibri"/>
                <a:cs typeface="Calibri"/>
              </a:rPr>
              <a:t>retningslinjer</a:t>
            </a:r>
            <a:r>
              <a:rPr lang="nb-NO" b="0" noProof="0">
                <a:ea typeface="Calibri"/>
                <a:cs typeface="Calibri"/>
              </a:rPr>
              <a:t>? Tar dere dyrkningsprøve før oppstart av behandling?</a:t>
            </a:r>
            <a:endParaRPr lang="nb-NO" b="0" noProof="0"/>
          </a:p>
          <a:p>
            <a:endParaRPr lang="nb-NO" b="0" noProof="0"/>
          </a:p>
          <a:p>
            <a:r>
              <a:rPr lang="nb-NO" sz="1200" b="0" noProof="0"/>
              <a:t>Her bør alle slå opp i</a:t>
            </a:r>
            <a:r>
              <a:rPr lang="nb-NO" sz="1200" b="0" baseline="0" noProof="0"/>
              <a:t> </a:t>
            </a:r>
            <a:r>
              <a:rPr lang="nb-NO" sz="1200" b="0" noProof="0"/>
              <a:t>Nasjonal faglig retningslinje for </a:t>
            </a:r>
            <a:r>
              <a:rPr lang="nb-NO" sz="1200" b="0" noProof="0" err="1"/>
              <a:t>antibiotikabruk</a:t>
            </a:r>
            <a:r>
              <a:rPr lang="nb-NO" sz="1200" b="0" noProof="0"/>
              <a:t> i primærhelsetjenesten</a:t>
            </a:r>
            <a:r>
              <a:rPr lang="nb-NO" b="0" noProof="0"/>
              <a:t>.</a:t>
            </a:r>
          </a:p>
          <a:p>
            <a:endParaRPr lang="nb-NO"/>
          </a:p>
          <a:p>
            <a:r>
              <a:rPr lang="nb-NO"/>
              <a:t>Poenget her er at det finnes Nasjonal faglig retningslinje for antibiotika i primærhelsetjenesten, hvor det også er egne punkter som retter seg mot behandling på sykehjem. </a:t>
            </a:r>
          </a:p>
          <a:p>
            <a:r>
              <a:rPr lang="nb-NO"/>
              <a:t>Selv om det er legen som ordinerer og beslutter hva slags behandling pasienten skal ha, anbefaler vi at også annet helsepersonell som er involvert i pasientbehandlingen kjenner til denne, spesielt sykepleiere.  </a:t>
            </a:r>
            <a:endParaRPr lang="nb-NO">
              <a:ea typeface="Calibri"/>
              <a:cs typeface="Calibri"/>
            </a:endParaRPr>
          </a:p>
          <a:p>
            <a:r>
              <a:rPr lang="nb-NO"/>
              <a:t>Retningslinjene finner du på antibiotika.no.</a:t>
            </a:r>
            <a:endParaRPr lang="nb-NO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46B6D-5B73-7A4C-984B-75E154DA9E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55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Pasienter med UVI ( basert på symptomer fra urinveiene), kan tilbys antibiotikabehandling. </a:t>
            </a:r>
          </a:p>
          <a:p>
            <a:r>
              <a:rPr lang="nb-NO"/>
              <a:t>Før</a:t>
            </a:r>
            <a:r>
              <a:rPr lang="nb-NO" b="0" baseline="0" noProof="0"/>
              <a:t> oppstart av antibiotika bør man sende inn urinprøve til dyrkning, og evt</a:t>
            </a:r>
            <a:r>
              <a:rPr lang="nb-NO"/>
              <a:t>.</a:t>
            </a:r>
            <a:r>
              <a:rPr lang="nb-NO" b="0" baseline="0" noProof="0"/>
              <a:t> justere antibiotikabehandlingen når dyrkningssvaret foreligger. Det er viktig at prøven tas på rett måte, sjekk rutinene for dette </a:t>
            </a:r>
            <a:r>
              <a:rPr lang="nb-NO"/>
              <a:t>enten</a:t>
            </a:r>
            <a:r>
              <a:rPr lang="nb-NO" b="0" baseline="0" noProof="0"/>
              <a:t> </a:t>
            </a:r>
            <a:r>
              <a:rPr lang="nb-NO"/>
              <a:t>på </a:t>
            </a:r>
            <a:r>
              <a:rPr lang="nb-NO" b="0" baseline="0" noProof="0"/>
              <a:t>NOKLUS eller </a:t>
            </a:r>
            <a:r>
              <a:rPr lang="nb-NO"/>
              <a:t>nettsidene til laboratoriet/sykehuset dere</a:t>
            </a:r>
            <a:r>
              <a:rPr lang="nb-NO" b="0" baseline="0" noProof="0"/>
              <a:t> sender inn prøvene</a:t>
            </a:r>
            <a:r>
              <a:rPr lang="nb-NO"/>
              <a:t> til</a:t>
            </a:r>
            <a:r>
              <a:rPr lang="nb-NO" b="0" baseline="0" noProof="0"/>
              <a:t>. </a:t>
            </a:r>
            <a:endParaRPr lang="nb-NO">
              <a:ea typeface="Calibri"/>
              <a:cs typeface="Calibri"/>
            </a:endParaRPr>
          </a:p>
          <a:p>
            <a:endParaRPr lang="nb-NO" b="0" baseline="0" noProof="0"/>
          </a:p>
          <a:p>
            <a:r>
              <a:rPr lang="nb-NO" b="0" baseline="0" noProof="0"/>
              <a:t>Det anbefales kortere behandlingstid hos eldre sykehjemsbeboere enn hos eldre pasienter utenfor institusjon</a:t>
            </a:r>
            <a:r>
              <a:rPr lang="nb-NO"/>
              <a:t>.</a:t>
            </a:r>
            <a:r>
              <a:rPr lang="nb-NO" b="0" baseline="0" noProof="0"/>
              <a:t> </a:t>
            </a:r>
            <a:r>
              <a:rPr lang="nb-NO"/>
              <a:t>Det er </a:t>
            </a:r>
            <a:r>
              <a:rPr lang="nb-NO" b="0" baseline="0" noProof="0"/>
              <a:t>på grunn av muligheten for å </a:t>
            </a:r>
            <a:r>
              <a:rPr lang="nb-NO"/>
              <a:t>observere</a:t>
            </a:r>
            <a:r>
              <a:rPr lang="nb-NO" b="0" baseline="0" noProof="0"/>
              <a:t> forløpet hos sykehjemsbeboere. Ved komplisert forløp </a:t>
            </a:r>
            <a:r>
              <a:rPr lang="nb-NO"/>
              <a:t>kreves</a:t>
            </a:r>
            <a:r>
              <a:rPr lang="nb-NO" b="0" baseline="0" noProof="0"/>
              <a:t> det lenger behandling  - se UVI-kapittelet i retningslinjen.</a:t>
            </a:r>
            <a:endParaRPr lang="nb-NO" b="0" baseline="0" noProof="0">
              <a:ea typeface="Calibri"/>
              <a:cs typeface="Calibri"/>
            </a:endParaRPr>
          </a:p>
          <a:p>
            <a:endParaRPr kumimoji="0" lang="nb-NO" altLang="nb-NO" sz="1200" b="0" i="0" u="none" strike="noStrike" cap="none" normalizeH="0" baseline="0">
              <a:ln>
                <a:noFill/>
              </a:ln>
              <a:solidFill>
                <a:srgbClr val="212121"/>
              </a:solidFill>
              <a:effectLst/>
              <a:latin typeface="Roboto" panose="02000000000000000000" pitchFamily="2" charset="0"/>
            </a:endParaRPr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46B6D-5B73-7A4C-984B-75E154DA9E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14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ea typeface="Calibri"/>
                <a:cs typeface="Calibri"/>
              </a:rPr>
              <a:t>Minner om at pasienten må følges opp </a:t>
            </a:r>
            <a:r>
              <a:rPr lang="nb-NO" err="1">
                <a:ea typeface="Calibri"/>
                <a:cs typeface="Calibri"/>
              </a:rPr>
              <a:t>ift</a:t>
            </a:r>
            <a:r>
              <a:rPr lang="nb-NO">
                <a:ea typeface="Calibri"/>
                <a:cs typeface="Calibri"/>
              </a:rPr>
              <a:t> klinisk bedring, hvis ikke må behandling/diagnose revurderes. Gode rutiner for oppfølging av pasient under infeksjonsbehandling er derfor viktig.</a:t>
            </a:r>
          </a:p>
          <a:p>
            <a:r>
              <a:rPr lang="nb-NO">
                <a:ea typeface="Calibri"/>
                <a:cs typeface="Calibri"/>
              </a:rPr>
              <a:t>Og husk, det kan være andre årsaker som trenger annen behandling. </a:t>
            </a:r>
          </a:p>
          <a:p>
            <a:endParaRPr lang="nb-NO">
              <a:ea typeface="Calibri"/>
              <a:cs typeface="Calibri"/>
            </a:endParaRPr>
          </a:p>
          <a:p>
            <a:r>
              <a:rPr lang="nb-NO">
                <a:ea typeface="Calibri"/>
                <a:cs typeface="Calibri"/>
              </a:rPr>
              <a:t>Punktene er hentet direkte fra Nasjonal faglig retningslinje for antibiotika i primærhelsetjenesten, antibiotika.no. 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8E7AE-9B80-4A3F-AB91-42BC104754B7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4590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Utredning og undersøkelse ved akutt sykdom hos pasienter i sykehjem kan være vanskelig. En stor andel av pasientene har kognitiv svikt i varierende grad - over 80 % på norske sykehjem har en demensdiagnose.</a:t>
            </a:r>
          </a:p>
          <a:p>
            <a:r>
              <a:rPr lang="nb-NO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Akutt</a:t>
            </a:r>
            <a:r>
              <a:rPr lang="nb-NO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</a:t>
            </a:r>
            <a:r>
              <a:rPr lang="nb-NO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ykdom hos eldre pasienter:</a:t>
            </a:r>
          </a:p>
          <a:p>
            <a:r>
              <a:rPr lang="nb-NO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forvirring, tretthet, uro og andre uspesifikke symptomer kan være tegn på akutt sykdom hos eldre, MEN det kan være mange andre årsaker enn akutt infeksjon. </a:t>
            </a:r>
          </a:p>
          <a:p>
            <a:endParaRPr lang="nb-NO" sz="12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b-NO" sz="1200" b="0"/>
              <a:t>Gode observasjoner, klinisk undersøkelse og målrettet diagnostikk er derfor avgjørende for valget av riktig behandling.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Viktig: Den diagnostiske prosessen starter med de observasjoner pleiepersonalet gjør.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Derfor viktig med grundige og relevante observasjonene, og at dette videreformidles. 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8E7AE-9B80-4A3F-AB91-42BC104754B7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378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/>
              <a:t>Urinlukt, forvirring eller andre uspesifikke symptomer er altså ikke i seg selv grunn til å ta urinstrimmelundersøkelse. Husk punktene fra sjekklisten.</a:t>
            </a:r>
          </a:p>
          <a:p>
            <a:endParaRPr lang="nb-NO" sz="1200" b="0" baseline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/>
              <a:t>Hovedbudskap: Det er mye unødvendig </a:t>
            </a:r>
            <a:r>
              <a:rPr lang="nb-NO" sz="1200" b="0" err="1"/>
              <a:t>antibiotikabruk</a:t>
            </a:r>
            <a:r>
              <a:rPr lang="nb-NO" sz="1200" b="0"/>
              <a:t> – særlig hos eldre – på grunn av feilbruk av urinstrimmelundersøkelse. </a:t>
            </a:r>
            <a:endParaRPr lang="en-US" sz="1200" b="1"/>
          </a:p>
          <a:p>
            <a:endParaRPr lang="nb-NO" sz="1200" baseline="0"/>
          </a:p>
          <a:p>
            <a:endParaRPr lang="nb-NO" sz="1200" baseline="0"/>
          </a:p>
          <a:p>
            <a:endParaRPr lang="nb-NO" sz="1600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46B6D-5B73-7A4C-984B-75E154DA9EA3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6018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8E7AE-9B80-4A3F-AB91-42BC104754B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2155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Punkter å komme innom ila diskusjonen: </a:t>
            </a:r>
          </a:p>
          <a:p>
            <a:pPr marL="171450" indent="-171450">
              <a:buFontTx/>
              <a:buChar char="-"/>
            </a:pPr>
            <a:r>
              <a:rPr lang="nb-NO"/>
              <a:t>Hva betyr urolig?</a:t>
            </a:r>
          </a:p>
          <a:p>
            <a:pPr marL="171450" indent="-171450">
              <a:buFontTx/>
              <a:buChar char="-"/>
            </a:pPr>
            <a:r>
              <a:rPr lang="nb-NO"/>
              <a:t>Hva ligger i mer forvirret?</a:t>
            </a:r>
          </a:p>
          <a:p>
            <a:pPr marL="171450" indent="-171450">
              <a:buFontTx/>
              <a:buChar char="-"/>
            </a:pPr>
            <a:r>
              <a:rPr lang="nb-NO"/>
              <a:t>Har det betydning hvem som har rapportert?</a:t>
            </a:r>
          </a:p>
          <a:p>
            <a:pPr marL="171450" indent="-171450">
              <a:buFontTx/>
              <a:buChar char="-"/>
            </a:pPr>
            <a:r>
              <a:rPr lang="nb-NO"/>
              <a:t>Datter som lurer på om det er UVI, hva mener personalet?</a:t>
            </a:r>
          </a:p>
          <a:p>
            <a:pPr marL="171450" indent="-171450">
              <a:buFontTx/>
              <a:buChar char="-"/>
            </a:pPr>
            <a:endParaRPr lang="nb-NO"/>
          </a:p>
          <a:p>
            <a:pPr marL="171450" indent="-171450">
              <a:buFontTx/>
              <a:buChar char="-"/>
            </a:pPr>
            <a:r>
              <a:rPr lang="nb-NO" err="1"/>
              <a:t>Ift</a:t>
            </a:r>
            <a:r>
              <a:rPr lang="nb-NO"/>
              <a:t> tiltak så er det mange mulige tiltak, men noen kan være: </a:t>
            </a:r>
          </a:p>
          <a:p>
            <a:pPr marL="628650" lvl="1" indent="-171450">
              <a:buFontTx/>
              <a:buChar char="-"/>
            </a:pPr>
            <a:r>
              <a:rPr lang="nb-NO"/>
              <a:t>Hvordan få mer tak i hva som konkret ligger i sykehistorien? ( Tilse pasienten selv, sjekke journal, er den som rapporterte det inn på jobb i dag?)</a:t>
            </a:r>
          </a:p>
          <a:p>
            <a:pPr marL="628650" lvl="1" indent="-171450">
              <a:buFontTx/>
              <a:buChar char="-"/>
            </a:pPr>
            <a:r>
              <a:rPr lang="nb-NO"/>
              <a:t>Finne ut av hva er mer forvirret</a:t>
            </a:r>
          </a:p>
          <a:p>
            <a:pPr marL="628650" lvl="1" indent="-171450">
              <a:buFontTx/>
              <a:buChar char="-"/>
            </a:pPr>
            <a:r>
              <a:rPr lang="nb-NO"/>
              <a:t>Har hun kliniske symptomer på UVI?</a:t>
            </a:r>
          </a:p>
          <a:p>
            <a:pPr marL="628650" lvl="1" indent="-171450">
              <a:buFontTx/>
              <a:buChar char="-"/>
            </a:pPr>
            <a:r>
              <a:rPr lang="nb-NO"/>
              <a:t>Tilse pasienten selv eller delegere?</a:t>
            </a:r>
          </a:p>
          <a:p>
            <a:pPr marL="628650" lvl="1" indent="-171450">
              <a:buFontTx/>
              <a:buChar char="-"/>
            </a:pPr>
            <a:r>
              <a:rPr lang="nb-NO"/>
              <a:t>Å ta urinstrimmelundersøkelse på dette tidspunktet er ikke anbefalt.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8E7AE-9B80-4A3F-AB91-42BC104754B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1039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200">
              <a:defRPr/>
            </a:pPr>
            <a:r>
              <a:rPr lang="nb-NO"/>
              <a:t>Minner om symptomene på nedre urinveisinfeksjon som er listet opp i urinprøvesjekklisten. Den skiller mellom urinveisrelaterte symptomer og andre symptomer.</a:t>
            </a:r>
          </a:p>
          <a:p>
            <a:pPr defTabSz="457200">
              <a:defRPr/>
            </a:pPr>
            <a:r>
              <a:rPr lang="nb-NO"/>
              <a:t>Det er viktig å huske på at andre symptomer kan skyldes annen alvorlig sykdom som krever annen behandling og at man ikke går i fellen med å tenke nyoppstått forvirring= urinveisinfeksjon uten å undersøke nærmere. </a:t>
            </a:r>
            <a:endParaRPr lang="nb-NO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8E7AE-9B80-4A3F-AB91-42BC104754B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5539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6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defTabSz="457200">
              <a:defRPr/>
            </a:pP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 sykehjemsbeboere </a:t>
            </a:r>
            <a:r>
              <a:rPr lang="nb-NO"/>
              <a:t>med demens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det være vanskelig å finne ut om de har symptomer som kommer fra urinveiene eller ikke.</a:t>
            </a:r>
            <a:endParaRPr lang="nb-NO" sz="1200" kern="120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r>
              <a:rPr lang="sv-S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 er det viktig å være oppmerksom! Og gjøre gode obervasjoner.</a:t>
            </a:r>
          </a:p>
          <a:p>
            <a:r>
              <a:rPr lang="sv-S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Går pasienten på toalettet oftere enn vanlig? Personal kan være observant på patientens kroppsspråk ved</a:t>
            </a:r>
            <a:r>
              <a:rPr lang="sv-SE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vannlating og dermed få en oppfatning på om det virker smertefullt.</a:t>
            </a:r>
            <a:r>
              <a:rPr lang="sv-S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sv-S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Hvis</a:t>
            </a:r>
            <a:r>
              <a:rPr lang="sv-SE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det ikke finnes symptomer fra urinveiene, bør man først lete etter andre årsaker til paisentens uspesifikke besvær</a:t>
            </a:r>
            <a:r>
              <a:rPr lang="sv-S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sv-S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Først</a:t>
            </a:r>
            <a:r>
              <a:rPr lang="sv-SE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når man ikke kan finne noen annen forklaring til besværet kan man undersøke urinen.</a:t>
            </a:r>
          </a:p>
          <a:p>
            <a:r>
              <a:rPr lang="sv-SE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Husk også at sterk urinlukt ikke er et tegn på urinveisinfeksjon!</a:t>
            </a:r>
            <a:endParaRPr lang="sv-S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9273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Eksempel på først side av et lommekort  for</a:t>
            </a:r>
            <a:r>
              <a:rPr lang="nb-NO" baseline="0"/>
              <a:t> håndtering av UVI hos eldre - </a:t>
            </a:r>
            <a:endParaRPr lang="nb-NO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/>
              <a:t>Algoritme:</a:t>
            </a:r>
            <a:endParaRPr lang="en-US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altLang="nb-NO"/>
              <a:t>Aktiv </a:t>
            </a:r>
            <a:r>
              <a:rPr lang="nb-NO" altLang="nb-NO" err="1"/>
              <a:t>monitorering</a:t>
            </a:r>
            <a:endParaRPr lang="nb-NO" altLang="nb-NO" err="1">
              <a:ea typeface="Calibri"/>
              <a:cs typeface="Calibri"/>
            </a:endParaRPr>
          </a:p>
          <a:p>
            <a:pPr lvl="1"/>
            <a:r>
              <a:rPr lang="nb-NO" altLang="nb-NO"/>
              <a:t>Vitale </a:t>
            </a:r>
            <a:r>
              <a:rPr lang="nb-NO" altLang="nb-NO" err="1"/>
              <a:t>parametre</a:t>
            </a:r>
            <a:r>
              <a:rPr lang="nb-NO" altLang="nb-NO"/>
              <a:t>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altLang="nb-NO"/>
              <a:t>Spesifikke symptomer</a:t>
            </a:r>
          </a:p>
          <a:p>
            <a:endParaRPr lang="nb-NO" altLang="nb-NO"/>
          </a:p>
          <a:p>
            <a:r>
              <a:rPr lang="nb-NO" altLang="nb-NO" sz="2000"/>
              <a:t>Lommekort i sin helhet finnes på antibiotika.no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46B6D-5B73-7A4C-984B-75E154DA9EA3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5080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Bruk </a:t>
            </a:r>
            <a:r>
              <a:rPr lang="nb-NO" err="1"/>
              <a:t>ca</a:t>
            </a:r>
            <a:r>
              <a:rPr lang="nb-NO"/>
              <a:t> 5 minutter på diskusjonen, lengre om man kommer inn på viktige tema.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8E7AE-9B80-4A3F-AB91-42BC104754B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6695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200">
              <a:defRPr/>
            </a:pPr>
            <a:r>
              <a:rPr lang="nb-NO">
                <a:ea typeface="Calibri"/>
                <a:cs typeface="Calibri"/>
              </a:rPr>
              <a:t>Angående legemidler: </a:t>
            </a:r>
          </a:p>
          <a:p>
            <a:pPr marL="285750" indent="-285750" defTabSz="457200">
              <a:buFont typeface="Arial"/>
              <a:buChar char="•"/>
              <a:defRPr/>
            </a:pPr>
            <a:r>
              <a:rPr lang="nb-NO"/>
              <a:t>For høye doser/riktig dose?</a:t>
            </a:r>
            <a:endParaRPr lang="nb-NO">
              <a:ea typeface="Calibri"/>
              <a:cs typeface="Calibri"/>
            </a:endParaRPr>
          </a:p>
          <a:p>
            <a:pPr indent="-285750" defTabSz="457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/>
            </a:pPr>
            <a:r>
              <a:rPr lang="nb-NO"/>
              <a:t>Legemiddelinteraksjoner?</a:t>
            </a:r>
            <a:endParaRPr lang="nb-NO">
              <a:ea typeface="Calibri" panose="020F0502020204030204"/>
              <a:cs typeface="Calibri" panose="020F0502020204030204"/>
            </a:endParaRPr>
          </a:p>
          <a:p>
            <a:pPr indent="-285750" defTabSz="457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/>
            </a:pPr>
            <a:r>
              <a:rPr lang="nb-NO"/>
              <a:t>For mange legemidler/polyfarmasi?</a:t>
            </a:r>
            <a:endParaRPr lang="nb-NO">
              <a:ea typeface="Calibri" panose="020F0502020204030204"/>
              <a:cs typeface="Calibri" panose="020F0502020204030204"/>
            </a:endParaRPr>
          </a:p>
          <a:p>
            <a:pPr indent="-285750" defTabSz="457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/>
            </a:pPr>
            <a:r>
              <a:rPr lang="nb-NO"/>
              <a:t>Nye legemidler/endringer i det siste?</a:t>
            </a:r>
            <a:endParaRPr lang="nb-NO">
              <a:ea typeface="Calibri"/>
              <a:cs typeface="Calibri"/>
            </a:endParaRPr>
          </a:p>
          <a:p>
            <a:pPr indent="-285750" defTabSz="457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/>
            </a:pPr>
            <a:r>
              <a:rPr lang="nb-NO">
                <a:ea typeface="Calibri"/>
                <a:cs typeface="Calibri"/>
              </a:rPr>
              <a:t>Bivirkninger</a:t>
            </a:r>
            <a:endParaRPr lang="nb-NO"/>
          </a:p>
          <a:p>
            <a:pPr defTabSz="457200">
              <a:defRPr/>
            </a:pPr>
            <a:r>
              <a:rPr lang="nb-NO" sz="1200"/>
              <a:t>Forskning viser at uspesifikke symptomer som trøtthet, uro </a:t>
            </a:r>
            <a:r>
              <a:rPr lang="nb-NO"/>
              <a:t>og forvirring</a:t>
            </a:r>
            <a:r>
              <a:rPr lang="nb-NO" sz="1200" baseline="0"/>
              <a:t> UTEN samtidige akutte symptomer fra urinveiene </a:t>
            </a:r>
            <a:r>
              <a:rPr lang="nb-NO"/>
              <a:t>oftest</a:t>
            </a:r>
            <a:r>
              <a:rPr lang="nb-NO" sz="1200" baseline="0"/>
              <a:t> IKKE er forårsaket av en urinveisinfeksjon, selv om </a:t>
            </a:r>
            <a:r>
              <a:rPr lang="nb-NO"/>
              <a:t>urinstrimmelundersøkelse</a:t>
            </a:r>
            <a:r>
              <a:rPr lang="nb-NO" sz="1200" baseline="0"/>
              <a:t> og urindyrkning er positiv. </a:t>
            </a:r>
            <a:endParaRPr lang="nb-NO">
              <a:ea typeface="Calibri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aseline="0"/>
              <a:t>Det å forskrive urinveisantibiotika uten først å ha utelukket andre mulige årsaker til de uspesifikke besværet kan utgjøre en pasientsikkerhetsrisiko, ettersom andre tilstander da risikere å forbli udiagnostiserte og ubehandlet.</a:t>
            </a:r>
            <a:endParaRPr lang="nb-NO" sz="1200" baseline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46B6D-5B73-7A4C-984B-75E154DA9EA3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0710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nb-NO" sz="1200">
                <a:solidFill>
                  <a:srgbClr val="000000"/>
                </a:solidFill>
              </a:rPr>
              <a:t>Hva er de vanligste årsakene til at personalet mistenker UVI blant beboere på sykehjem? </a:t>
            </a:r>
            <a:r>
              <a:rPr lang="nb-NO">
                <a:solidFill>
                  <a:srgbClr val="000000"/>
                </a:solidFill>
              </a:rPr>
              <a:t>Er det symptomer fra urinveiene? Hva tenker dere er det vanligste?</a:t>
            </a:r>
            <a:endParaRPr lang="nb-NO" sz="1200">
              <a:solidFill>
                <a:srgbClr val="000000"/>
              </a:solidFill>
              <a:ea typeface="Calibri"/>
              <a:cs typeface="Calibri"/>
            </a:endParaRPr>
          </a:p>
          <a:p>
            <a:pPr>
              <a:spcBef>
                <a:spcPct val="30000"/>
              </a:spcBef>
              <a:spcAft>
                <a:spcPct val="0"/>
              </a:spcAft>
            </a:pPr>
            <a:endParaRPr lang="nb-NO" altLang="sv-SE"/>
          </a:p>
          <a:p>
            <a:pPr>
              <a:spcBef>
                <a:spcPct val="30000"/>
              </a:spcBef>
              <a:spcAft>
                <a:spcPct val="0"/>
              </a:spcAft>
            </a:pPr>
            <a:r>
              <a:rPr lang="nb-NO" altLang="sv-SE" sz="1200"/>
              <a:t>Symptomer som ikke er spesifikt fra urinveiene -  som</a:t>
            </a:r>
            <a:r>
              <a:rPr lang="nb-NO" altLang="sv-SE" sz="1200" baseline="0"/>
              <a:t> </a:t>
            </a:r>
            <a:r>
              <a:rPr lang="nb-NO" altLang="sv-SE" sz="1200"/>
              <a:t>forvirring og uro, er de vanligste årsakene til at personalet mistenker UVI hos pasienter på sykehjem. </a:t>
            </a:r>
            <a:endParaRPr lang="nb-NO" altLang="sv-SE" sz="1200">
              <a:ea typeface="Calibri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noProof="0">
              <a:ea typeface="Calibri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noProof="0"/>
              <a:t>Sverige er et lavforskriverland</a:t>
            </a:r>
            <a:r>
              <a:rPr lang="nb-NO" sz="1200" baseline="0" noProof="0"/>
              <a:t> på antibiotika – til tross for dette  er det bare 38% av beboere på sykehjem som ble behandlet for mistenkt UVI hadde registrerte </a:t>
            </a:r>
            <a:r>
              <a:rPr lang="nb-NO" sz="1200" baseline="0" noProof="0" err="1"/>
              <a:t>sytmptomer</a:t>
            </a:r>
            <a:r>
              <a:rPr lang="nb-NO" sz="1200" baseline="0" noProof="0"/>
              <a:t> </a:t>
            </a:r>
            <a:r>
              <a:rPr lang="nb-NO" sz="1200" noProof="0"/>
              <a:t> i samsvar/overens</a:t>
            </a:r>
            <a:r>
              <a:rPr lang="nb-NO" sz="1200" baseline="0" noProof="0"/>
              <a:t> </a:t>
            </a:r>
            <a:r>
              <a:rPr lang="nb-NO" sz="1200" noProof="0"/>
              <a:t>med en UVI.</a:t>
            </a:r>
            <a:endParaRPr lang="nb-NO" sz="1200" noProof="0">
              <a:ea typeface="Calibri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aseline="0" noProof="0"/>
              <a:t>Dette ble funnet I en svensk punkt prevalens (</a:t>
            </a:r>
            <a:r>
              <a:rPr lang="nb-NO" sz="1200" noProof="0" err="1"/>
              <a:t>point</a:t>
            </a:r>
            <a:r>
              <a:rPr lang="nb-NO" sz="1200" noProof="0"/>
              <a:t> </a:t>
            </a:r>
            <a:r>
              <a:rPr lang="nb-NO" sz="1200" noProof="0" err="1"/>
              <a:t>prevalence</a:t>
            </a:r>
            <a:r>
              <a:rPr lang="nb-NO" sz="1200" baseline="0" noProof="0"/>
              <a:t>) studie med </a:t>
            </a:r>
            <a:r>
              <a:rPr lang="nb-NO" sz="1200"/>
              <a:t>nesten 20 000 (18 533) sykehjemsbeboere i 2014. (Pär-Daniel Sundvall)</a:t>
            </a:r>
            <a:endParaRPr lang="nb-NO" sz="1200">
              <a:ea typeface="Calibri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noProof="0">
              <a:ea typeface="Calibri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00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46B6D-5B73-7A4C-984B-75E154DA9EA3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4541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7530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7265-E2D9-4C0D-8300-7062C093B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8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291CC-1565-4464-AFB4-E73F9E572EE7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7265-E2D9-4C0D-8300-7062C093B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7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291CC-1565-4464-AFB4-E73F9E572EE7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7265-E2D9-4C0D-8300-7062C093B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52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291CC-1565-4464-AFB4-E73F9E572EE7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7265-E2D9-4C0D-8300-7062C093B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2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291CC-1565-4464-AFB4-E73F9E572EE7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7265-E2D9-4C0D-8300-7062C093B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67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291CC-1565-4464-AFB4-E73F9E572EE7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7265-E2D9-4C0D-8300-7062C093B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4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74557"/>
            <a:ext cx="9636890" cy="1070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148" y="2045369"/>
            <a:ext cx="9656942" cy="4131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B7265-E2D9-4C0D-8300-7062C093B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4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504F3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Mayne%20S%5BAuthor%5D&amp;cauthor=true&amp;cauthor_uid=2931857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sedirektoratet.no/retningslinjer/antibiotika-i-primaerhelsetjenesten/urinveisinfeksjoner#akutt-cystitt-hos-sykehjemspasiente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sedirektoratet.no/retningslinjer/antibiotika-i-primaerhelsetjenesten/urinveisinfeksjoner/asymptomatisk-bakteriuri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elsedirektoratet.no/retningslinjer/antibiotika-i-primaerhelsetjenesten/urinveisinfeksjoner/pyelonefritt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Mayne%20S%5BAuthor%5D&amp;cauthor=true&amp;cauthor_uid=2931857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 err="1">
                <a:ea typeface="Calibri"/>
                <a:cs typeface="Calibri"/>
              </a:rPr>
              <a:t>Bakteriuri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urinstrimmelundersøkelse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Del 2: Laura</a:t>
            </a: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8288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551EF5AD-096C-3307-3FD8-F3081FBE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70811"/>
            <a:ext cx="9636890" cy="107081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nb-NO"/>
              <a:t>Spørsmål om hva som er vanligste årsak til at personalet mistenker UVI med svar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1320801"/>
            <a:ext cx="10045700" cy="51629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nb-NO">
                <a:solidFill>
                  <a:srgbClr val="000000"/>
                </a:solidFill>
              </a:rPr>
              <a:t>Hva er de vanligste årsakene til at personalet mistenker UVI blant beboere på sykehjem? </a:t>
            </a:r>
            <a:endParaRPr lang="nb-NO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 algn="ctr">
              <a:spcBef>
                <a:spcPct val="50000"/>
              </a:spcBef>
              <a:buNone/>
            </a:pPr>
            <a:r>
              <a:rPr lang="nb-NO">
                <a:solidFill>
                  <a:srgbClr val="000000"/>
                </a:solidFill>
              </a:rPr>
              <a:t>Er det symptomer fra urinveiene?  </a:t>
            </a:r>
            <a:endParaRPr lang="nb-NO">
              <a:solidFill>
                <a:srgbClr val="000000"/>
              </a:solidFill>
              <a:ea typeface="Calibri"/>
              <a:cs typeface="Calibri"/>
            </a:endParaRPr>
          </a:p>
          <a:p>
            <a:pPr lvl="0" algn="ctr" eaLnBrk="0" hangingPunct="0"/>
            <a:endParaRPr lang="nb-NO" altLang="sv-SE">
              <a:ea typeface="Calibri"/>
              <a:cs typeface="Calibri"/>
            </a:endParaRPr>
          </a:p>
          <a:p>
            <a:pPr lvl="0" algn="ctr" eaLnBrk="0" hangingPunct="0"/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4597658C-8AFE-8F8E-A608-433CE4E03960}"/>
              </a:ext>
            </a:extLst>
          </p:cNvPr>
          <p:cNvSpPr txBox="1"/>
          <p:nvPr/>
        </p:nvSpPr>
        <p:spPr>
          <a:xfrm>
            <a:off x="2619022" y="3104444"/>
            <a:ext cx="6965245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 eaLnBrk="0" hangingPunct="0">
              <a:buNone/>
            </a:pPr>
            <a:r>
              <a:rPr lang="nb-NO" altLang="sv-SE" sz="2800">
                <a:solidFill>
                  <a:srgbClr val="219993"/>
                </a:solidFill>
              </a:rPr>
              <a:t>Svar: Nei. Symptomer som ikke er spesifikt fra urinveiene,  forvirring og uro, er de vanligste årsakene til at personalet mistenker UVI hos pasienter på sykehjem</a:t>
            </a:r>
            <a:endParaRPr lang="nb-NO" altLang="sv-SE" sz="2800">
              <a:solidFill>
                <a:srgbClr val="219993"/>
              </a:solidFill>
              <a:ea typeface="Calibri"/>
              <a:cs typeface="Calibri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888068" y="6491981"/>
            <a:ext cx="80179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800"/>
              <a:t>Kilde: </a:t>
            </a:r>
            <a:r>
              <a:rPr lang="nb-NO" sz="800" u="sng" err="1">
                <a:hlinkClick r:id="rId3"/>
              </a:rPr>
              <a:t>Mayne</a:t>
            </a:r>
            <a:r>
              <a:rPr lang="nb-NO" sz="800" u="sng">
                <a:hlinkClick r:id="rId3"/>
              </a:rPr>
              <a:t> S</a:t>
            </a:r>
            <a:r>
              <a:rPr lang="nb-NO" sz="800" baseline="30000"/>
              <a:t>1, </a:t>
            </a:r>
            <a:r>
              <a:rPr lang="nb-NO" sz="800"/>
              <a:t>Sundvall, P.D, Gunnarsson, R. </a:t>
            </a:r>
            <a:r>
              <a:rPr lang="nb-NO" sz="800" err="1"/>
              <a:t>Confusion</a:t>
            </a:r>
            <a:r>
              <a:rPr lang="nb-NO" sz="800"/>
              <a:t> </a:t>
            </a:r>
            <a:r>
              <a:rPr lang="nb-NO" sz="800" err="1"/>
              <a:t>Strongly</a:t>
            </a:r>
            <a:r>
              <a:rPr lang="nb-NO" sz="800"/>
              <a:t> Associated </a:t>
            </a:r>
            <a:r>
              <a:rPr lang="nb-NO" sz="800" err="1"/>
              <a:t>with</a:t>
            </a:r>
            <a:r>
              <a:rPr lang="nb-NO" sz="800"/>
              <a:t> </a:t>
            </a:r>
            <a:r>
              <a:rPr lang="nb-NO" sz="800" err="1"/>
              <a:t>Antibiotic</a:t>
            </a:r>
            <a:r>
              <a:rPr lang="nb-NO" sz="800"/>
              <a:t> </a:t>
            </a:r>
            <a:r>
              <a:rPr lang="nb-NO" sz="800" err="1"/>
              <a:t>Prescribing</a:t>
            </a:r>
            <a:r>
              <a:rPr lang="nb-NO" sz="800"/>
              <a:t> </a:t>
            </a:r>
            <a:r>
              <a:rPr lang="nb-NO" sz="800" err="1"/>
              <a:t>Dueto</a:t>
            </a:r>
            <a:r>
              <a:rPr lang="nb-NO" sz="800"/>
              <a:t> </a:t>
            </a:r>
            <a:r>
              <a:rPr lang="nb-NO" sz="800" err="1"/>
              <a:t>Suspected</a:t>
            </a:r>
            <a:r>
              <a:rPr lang="nb-NO" sz="800"/>
              <a:t> </a:t>
            </a:r>
            <a:r>
              <a:rPr lang="nb-NO" sz="800" err="1"/>
              <a:t>Urinary</a:t>
            </a:r>
            <a:r>
              <a:rPr lang="nb-NO" sz="800"/>
              <a:t> </a:t>
            </a:r>
            <a:r>
              <a:rPr lang="nb-NO" sz="800" err="1"/>
              <a:t>Tract</a:t>
            </a:r>
            <a:r>
              <a:rPr lang="nb-NO" sz="800"/>
              <a:t> </a:t>
            </a:r>
            <a:r>
              <a:rPr lang="nb-NO" sz="800" err="1"/>
              <a:t>Infections</a:t>
            </a:r>
            <a:r>
              <a:rPr lang="nb-NO" sz="800"/>
              <a:t> in </a:t>
            </a:r>
            <a:r>
              <a:rPr lang="nb-NO" sz="800" err="1"/>
              <a:t>Nursing</a:t>
            </a:r>
            <a:r>
              <a:rPr lang="nb-NO" sz="800"/>
              <a:t> </a:t>
            </a:r>
            <a:r>
              <a:rPr lang="nb-NO" sz="800" err="1"/>
              <a:t>HomesSean</a:t>
            </a:r>
            <a:r>
              <a:rPr lang="nb-NO" sz="800"/>
              <a:t> </a:t>
            </a:r>
            <a:r>
              <a:rPr lang="nb-NO" sz="800" err="1"/>
              <a:t>Mayne</a:t>
            </a:r>
            <a:r>
              <a:rPr lang="nb-NO" sz="800"/>
              <a:t>, MBBS (Hons), J</a:t>
            </a:r>
            <a:r>
              <a:rPr lang="en-US" sz="800" err="1"/>
              <a:t>ournal</a:t>
            </a:r>
            <a:r>
              <a:rPr lang="en-US" sz="800"/>
              <a:t> compilation © 2017, The American Geriatrics Society. </a:t>
            </a:r>
            <a:r>
              <a:rPr lang="en-US" sz="800" err="1"/>
              <a:t>Hentet</a:t>
            </a:r>
            <a:r>
              <a:rPr lang="en-US" sz="800"/>
              <a:t> </a:t>
            </a:r>
            <a:r>
              <a:rPr lang="en-US" sz="800" err="1"/>
              <a:t>fra</a:t>
            </a:r>
            <a:r>
              <a:rPr lang="en-US" sz="800"/>
              <a:t> https://onlinelibrary.wiley.com/doi/epdf/10.1111/jgs.15179</a:t>
            </a:r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315791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>
                <a:ea typeface="Calibri"/>
                <a:cs typeface="Calibri"/>
              </a:rPr>
              <a:t>3 måneder senere</a:t>
            </a:r>
            <a:endParaRPr lang="nb-NO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282" y="2037608"/>
            <a:ext cx="10770058" cy="45155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/>
            <a:r>
              <a:rPr lang="nb-NO" altLang="nb-NO"/>
              <a:t>Du observerer at Laura de siste par dagene går hyppigere på toalettet og gjør grimaser og ynker seg litt når du følger henne på toalettet.</a:t>
            </a:r>
          </a:p>
          <a:p>
            <a:pPr marL="342900"/>
            <a:r>
              <a:rPr lang="nb-NO" altLang="nb-NO"/>
              <a:t>Etter observasjoner og undersøkelse vurderes det at Laura har en nedre urinveisinfeksjon(UVI).</a:t>
            </a:r>
            <a:endParaRPr lang="nb-NO" altLang="nb-NO">
              <a:ea typeface="Calibri"/>
              <a:cs typeface="Calibri"/>
            </a:endParaRPr>
          </a:p>
          <a:p>
            <a:pPr marL="0" indent="0">
              <a:buNone/>
            </a:pPr>
            <a:endParaRPr lang="nb-NO" b="1"/>
          </a:p>
          <a:p>
            <a:pPr marL="0" indent="0">
              <a:buNone/>
            </a:pPr>
            <a:r>
              <a:rPr lang="nb-NO" altLang="nb-NO" b="1">
                <a:solidFill>
                  <a:schemeClr val="tx1"/>
                </a:solidFill>
              </a:rPr>
              <a:t>Hva skal hun behandles med?</a:t>
            </a:r>
            <a:endParaRPr lang="nb-NO" b="1"/>
          </a:p>
          <a:p>
            <a:pPr marL="0" indent="0">
              <a:buNone/>
            </a:pPr>
            <a:endParaRPr lang="nb-NO" altLang="nb-N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53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/>
              <a:t>Behandling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5368"/>
            <a:ext cx="9852378" cy="4336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b="1" i="0" u="none" strike="noStrike" cap="none" normalizeH="0" baseline="0">
                <a:ln>
                  <a:noFill/>
                </a:ln>
                <a:solidFill>
                  <a:srgbClr val="212121"/>
                </a:solidFill>
                <a:effectLst/>
              </a:rPr>
              <a:t>Standardbehandling i 3 dager (gitt klinisk bedring)</a:t>
            </a:r>
            <a:endParaRPr lang="nb-NO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nb-NO" altLang="nb-NO" b="0" i="0" u="none" strike="noStrike" cap="none" normalizeH="0" baseline="0" err="1">
                <a:ln>
                  <a:noFill/>
                </a:ln>
                <a:solidFill>
                  <a:srgbClr val="212121"/>
                </a:solidFill>
                <a:effectLst/>
              </a:rPr>
              <a:t>Pivmecillinam</a:t>
            </a:r>
            <a:r>
              <a:rPr kumimoji="0" lang="nb-NO" altLang="nb-NO" b="0" i="0" u="none" strike="noStrike" cap="none" normalizeH="0" baseline="0">
                <a:ln>
                  <a:noFill/>
                </a:ln>
                <a:solidFill>
                  <a:srgbClr val="212121"/>
                </a:solidFill>
                <a:effectLst/>
              </a:rPr>
              <a:t> oral 200 mg x 3 eller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nb-NO" altLang="nb-NO" b="0" i="0" u="none" strike="noStrike" cap="none" normalizeH="0" baseline="0">
              <a:ln>
                <a:noFill/>
              </a:ln>
              <a:solidFill>
                <a:srgbClr val="212121"/>
              </a:solidFill>
              <a:effectLst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nb-NO" altLang="nb-NO" b="0" i="0" u="none" strike="noStrike" cap="none" normalizeH="0" baseline="0" err="1">
                <a:ln>
                  <a:noFill/>
                </a:ln>
                <a:solidFill>
                  <a:srgbClr val="212121"/>
                </a:solidFill>
                <a:effectLst/>
              </a:rPr>
              <a:t>Nitrofurantoin</a:t>
            </a:r>
            <a:r>
              <a:rPr kumimoji="0" lang="nb-NO" altLang="nb-NO" b="0" i="0" u="none" strike="noStrike" cap="none" normalizeH="0" baseline="0">
                <a:ln>
                  <a:noFill/>
                </a:ln>
                <a:solidFill>
                  <a:srgbClr val="212121"/>
                </a:solidFill>
                <a:effectLst/>
              </a:rPr>
              <a:t> oral 50 mg x 3 eller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nb-NO" altLang="nb-NO" b="0" i="0" u="none" strike="noStrike" cap="none" normalizeH="0" baseline="0">
              <a:ln>
                <a:noFill/>
              </a:ln>
              <a:solidFill>
                <a:srgbClr val="212121"/>
              </a:solidFill>
              <a:effectLst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nb-NO" altLang="nb-NO" b="0" i="0" u="none" strike="noStrike" cap="none" normalizeH="0" baseline="0">
                <a:ln>
                  <a:noFill/>
                </a:ln>
                <a:solidFill>
                  <a:srgbClr val="212121"/>
                </a:solidFill>
                <a:effectLst/>
              </a:rPr>
              <a:t> </a:t>
            </a:r>
            <a:r>
              <a:rPr kumimoji="0" lang="nb-NO" altLang="nb-NO" b="0" i="0" u="none" strike="noStrike" cap="none" normalizeH="0" baseline="0" err="1">
                <a:ln>
                  <a:noFill/>
                </a:ln>
                <a:solidFill>
                  <a:srgbClr val="212121"/>
                </a:solidFill>
                <a:effectLst/>
              </a:rPr>
              <a:t>Trimetoprim</a:t>
            </a:r>
            <a:r>
              <a:rPr kumimoji="0" lang="nb-NO" altLang="nb-NO" b="0" i="0" u="none" strike="noStrike" cap="none" normalizeH="0" baseline="0">
                <a:ln>
                  <a:noFill/>
                </a:ln>
                <a:solidFill>
                  <a:srgbClr val="212121"/>
                </a:solidFill>
                <a:effectLst/>
              </a:rPr>
              <a:t> oral 160 mg x 2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nb-NO">
              <a:hlinkClick r:id="rId3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nb-NO">
                <a:hlinkClick r:id="rId3"/>
              </a:rPr>
              <a:t>Urinveisinfeksjoner – Helsedirektoratet</a:t>
            </a:r>
            <a:endParaRPr lang="nb-NO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altLang="nb-N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110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2DF24F-DCA0-F717-350F-6B4AA6A1E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71" y="974557"/>
            <a:ext cx="10327171" cy="1070811"/>
          </a:xfrm>
        </p:spPr>
        <p:txBody>
          <a:bodyPr>
            <a:normAutofit/>
          </a:bodyPr>
          <a:lstStyle/>
          <a:p>
            <a:r>
              <a:rPr lang="nb-NO" sz="4000">
                <a:ea typeface="Calibri"/>
                <a:cs typeface="Calibri"/>
              </a:rPr>
              <a:t>Videre oppfølging og differensialdiagnoser</a:t>
            </a:r>
            <a:endParaRPr lang="nb-NO" sz="40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FEA6F9-C13E-F89F-A0D1-EDCF2E132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148" y="2045369"/>
            <a:ext cx="10634842" cy="46649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>
                <a:solidFill>
                  <a:srgbClr val="212121"/>
                </a:solidFill>
                <a:latin typeface="Calibri"/>
                <a:ea typeface="Roboto"/>
                <a:cs typeface="Roboto"/>
              </a:rPr>
              <a:t>Behandlingsvarighet på kun tre dager forutsetter klinisk bedring.</a:t>
            </a:r>
            <a:endParaRPr lang="nb-NO">
              <a:latin typeface="Calibri"/>
            </a:endParaRPr>
          </a:p>
          <a:p>
            <a:r>
              <a:rPr lang="nb-NO">
                <a:solidFill>
                  <a:srgbClr val="212121"/>
                </a:solidFill>
                <a:latin typeface="Calibri"/>
                <a:ea typeface="Roboto"/>
                <a:cs typeface="Roboto"/>
              </a:rPr>
              <a:t>Kontroll av urinprøve tas ikke rutinemessig, kun ved behandlingssvikt.</a:t>
            </a:r>
            <a:endParaRPr lang="nb-NO">
              <a:latin typeface="Calibri"/>
            </a:endParaRPr>
          </a:p>
          <a:p>
            <a:pPr marL="0" indent="0">
              <a:buNone/>
            </a:pPr>
            <a:r>
              <a:rPr lang="nb-NO" b="1">
                <a:solidFill>
                  <a:srgbClr val="212121"/>
                </a:solidFill>
                <a:latin typeface="Calibri"/>
                <a:ea typeface="Roboto"/>
                <a:cs typeface="Roboto"/>
              </a:rPr>
              <a:t>Differensialdiagnoser</a:t>
            </a:r>
            <a:r>
              <a:rPr lang="nb-NO" b="1" i="1">
                <a:solidFill>
                  <a:srgbClr val="212121"/>
                </a:solidFill>
                <a:latin typeface="Calibri"/>
                <a:ea typeface="Roboto"/>
                <a:cs typeface="Roboto"/>
              </a:rPr>
              <a:t> </a:t>
            </a:r>
            <a:r>
              <a:rPr lang="nb-NO" b="1">
                <a:solidFill>
                  <a:srgbClr val="212121"/>
                </a:solidFill>
                <a:latin typeface="Calibri"/>
                <a:ea typeface="Roboto"/>
                <a:cs typeface="Roboto"/>
              </a:rPr>
              <a:t> (hva annet kan det være)</a:t>
            </a:r>
            <a:endParaRPr lang="nb-NO">
              <a:latin typeface="Calibri"/>
              <a:ea typeface="Calibri"/>
              <a:cs typeface="Calibri"/>
            </a:endParaRPr>
          </a:p>
          <a:p>
            <a:r>
              <a:rPr lang="nb-NO">
                <a:solidFill>
                  <a:srgbClr val="212121"/>
                </a:solidFill>
                <a:latin typeface="Calibri"/>
                <a:ea typeface="Roboto"/>
                <a:cs typeface="Roboto"/>
                <a:hlinkClick r:id="rId3"/>
              </a:rPr>
              <a:t>Asymptomatisk bakteruri</a:t>
            </a:r>
            <a:r>
              <a:rPr lang="nb-NO">
                <a:solidFill>
                  <a:srgbClr val="212121"/>
                </a:solidFill>
                <a:latin typeface="Calibri"/>
                <a:ea typeface="Roboto"/>
                <a:cs typeface="Roboto"/>
              </a:rPr>
              <a:t> (se egen anbefaling) </a:t>
            </a:r>
            <a:endParaRPr lang="nb-NO">
              <a:latin typeface="Calibri"/>
              <a:ea typeface="Calibri"/>
              <a:cs typeface="Calibri"/>
            </a:endParaRPr>
          </a:p>
          <a:p>
            <a:r>
              <a:rPr lang="nb-NO">
                <a:solidFill>
                  <a:srgbClr val="212121"/>
                </a:solidFill>
                <a:latin typeface="Calibri"/>
                <a:ea typeface="Roboto"/>
                <a:cs typeface="Roboto"/>
              </a:rPr>
              <a:t>Steinsykdom i urinveiene </a:t>
            </a:r>
            <a:endParaRPr lang="nb-NO">
              <a:latin typeface="Calibri"/>
              <a:ea typeface="Calibri"/>
              <a:cs typeface="Calibri"/>
            </a:endParaRPr>
          </a:p>
          <a:p>
            <a:r>
              <a:rPr lang="nb-NO">
                <a:solidFill>
                  <a:srgbClr val="212121"/>
                </a:solidFill>
                <a:latin typeface="Calibri"/>
                <a:ea typeface="Roboto"/>
                <a:cs typeface="Roboto"/>
                <a:hlinkClick r:id="rId4"/>
              </a:rPr>
              <a:t>Pyelonefritt</a:t>
            </a:r>
            <a:r>
              <a:rPr lang="nb-NO">
                <a:solidFill>
                  <a:srgbClr val="212121"/>
                </a:solidFill>
                <a:latin typeface="Calibri"/>
                <a:ea typeface="Roboto"/>
                <a:cs typeface="Roboto"/>
              </a:rPr>
              <a:t> (se egen anbefaling)</a:t>
            </a:r>
            <a:endParaRPr lang="nb-NO">
              <a:latin typeface="Calibri"/>
              <a:ea typeface="Calibri"/>
              <a:cs typeface="Calibri"/>
            </a:endParaRPr>
          </a:p>
          <a:p>
            <a:r>
              <a:rPr lang="nb-NO">
                <a:solidFill>
                  <a:srgbClr val="212121"/>
                </a:solidFill>
                <a:latin typeface="Calibri"/>
                <a:ea typeface="Roboto"/>
                <a:cs typeface="Roboto"/>
                <a:hlinkClick r:id="rId4"/>
              </a:rPr>
              <a:t>Prostatitt</a:t>
            </a:r>
            <a:r>
              <a:rPr lang="nb-NO">
                <a:solidFill>
                  <a:srgbClr val="212121"/>
                </a:solidFill>
                <a:latin typeface="Calibri"/>
                <a:ea typeface="Roboto"/>
                <a:cs typeface="Roboto"/>
              </a:rPr>
              <a:t> (se egen anbefaling)</a:t>
            </a:r>
            <a:endParaRPr lang="nb-NO">
              <a:latin typeface="Calibri"/>
              <a:ea typeface="Calibri"/>
              <a:cs typeface="Calibri"/>
            </a:endParaRPr>
          </a:p>
          <a:p>
            <a:r>
              <a:rPr lang="nb-NO">
                <a:solidFill>
                  <a:srgbClr val="212121"/>
                </a:solidFill>
                <a:latin typeface="Calibri"/>
                <a:ea typeface="Roboto"/>
                <a:cs typeface="Roboto"/>
              </a:rPr>
              <a:t>Inkontinens  </a:t>
            </a:r>
            <a:endParaRPr lang="nb-NO">
              <a:latin typeface="Calibri"/>
              <a:ea typeface="Calibri"/>
              <a:cs typeface="Calibri"/>
            </a:endParaRPr>
          </a:p>
          <a:p>
            <a:endParaRPr lang="nb-NO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1503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8E77BE-F2A8-366F-8A6A-DA54F78E2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/>
              <a:t>Sammensatt bilde på sykehjem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E955B55-13BE-527D-14F3-BD180B439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Ofte vage og uklare symptomer ved akutt sykdom</a:t>
            </a:r>
          </a:p>
          <a:p>
            <a:pPr marL="514985" lvl="1" indent="0">
              <a:buNone/>
            </a:pPr>
            <a:endParaRPr lang="nb-NO">
              <a:solidFill>
                <a:schemeClr val="tx1"/>
              </a:solidFill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nb-NO" b="1"/>
              <a:t>Utfordringer</a:t>
            </a:r>
          </a:p>
          <a:p>
            <a:r>
              <a:rPr lang="nb-NO"/>
              <a:t>Skille potensielt alvorlig infeksjon fra ufarlige tilstander</a:t>
            </a:r>
          </a:p>
          <a:p>
            <a:r>
              <a:rPr lang="nb-NO"/>
              <a:t>Unngå overdiagnostikk og overbehandling</a:t>
            </a:r>
            <a:endParaRPr lang="nb-NO">
              <a:solidFill>
                <a:schemeClr val="tx1"/>
              </a:solidFill>
            </a:endParaRP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8257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nb-NO" altLang="nb-NO" sz="4000">
                <a:solidFill>
                  <a:schemeClr val="tx1"/>
                </a:solidFill>
              </a:rPr>
              <a:t>Så, urinstrimmel eller ikke?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2059482" y="2490859"/>
            <a:ext cx="8229600" cy="11192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nb-NO" altLang="nb-NO"/>
              <a:t>Bare ved symptomer på UVI!</a:t>
            </a:r>
            <a:endParaRPr lang="nb-NO" altLang="nb-NO">
              <a:ea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nb-NO" altLang="nb-NO" sz="2000" b="1"/>
          </a:p>
        </p:txBody>
      </p:sp>
      <p:pic>
        <p:nvPicPr>
          <p:cNvPr id="3" name="Picture 2" descr="Tegneseristripe som konkluderer med: Antibiotika bare når det trengs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" t="7428" r="3638" b="7568"/>
          <a:stretch/>
        </p:blipFill>
        <p:spPr>
          <a:xfrm>
            <a:off x="1582463" y="3384469"/>
            <a:ext cx="9021315" cy="3080450"/>
          </a:xfrm>
          <a:prstGeom prst="rect">
            <a:avLst/>
          </a:prstGeom>
        </p:spPr>
      </p:pic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701" y="6464919"/>
            <a:ext cx="2958859" cy="24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17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939860-58B4-CD5E-3A91-3A75C28BD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/>
              <a:t>Laura Larsen, 85 år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76F91D1-2A26-E55E-6A26-AB81668CE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b="1"/>
              <a:t>Bakgrunn</a:t>
            </a:r>
            <a:r>
              <a:rPr lang="nb-NO"/>
              <a:t>: Langtidsplass på sykehjem i 1 år, enke. Demens moderat grad, hypertensjon. Rullator ved forflytning. </a:t>
            </a:r>
            <a:r>
              <a:rPr lang="nb-NO" err="1"/>
              <a:t>Clinical</a:t>
            </a:r>
            <a:r>
              <a:rPr lang="nb-NO"/>
              <a:t> </a:t>
            </a:r>
            <a:r>
              <a:rPr lang="nb-NO" err="1"/>
              <a:t>fraility</a:t>
            </a:r>
            <a:r>
              <a:rPr lang="nb-NO"/>
              <a:t> score: 6. Behandlingsavklaring ikke journalført.</a:t>
            </a:r>
          </a:p>
          <a:p>
            <a:r>
              <a:rPr lang="nb-NO" b="1"/>
              <a:t>Aktuelt</a:t>
            </a:r>
            <a:r>
              <a:rPr lang="nb-NO"/>
              <a:t>: Du er påtroppende sykepleier fredag morgen og får følgende rapport:</a:t>
            </a:r>
            <a:endParaRPr lang="nb-NO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4012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ABA92F-C673-7A5E-1495-AC45C6F01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70811"/>
            <a:ext cx="9636890" cy="10708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/>
              <a:t>Fortsettelse på case om Laura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431766-4D0B-895D-F0C0-DFE44A95D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i="1"/>
              <a:t>Rom 231, Laura: Har blitt mer forvirret siste dager. Urolig. Lukter ille av urinen. Datteren var på besøk i går kveld, lurer på om det er urinveisinfeksjon. Må ordnes før helgen.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 b="1"/>
              <a:t>Hva gjør du? Diskuter i gruppen i noen minutter. </a:t>
            </a:r>
          </a:p>
        </p:txBody>
      </p:sp>
    </p:spTree>
    <p:extLst>
      <p:ext uri="{BB962C8B-B14F-4D97-AF65-F5344CB8AC3E}">
        <p14:creationId xmlns:p14="http://schemas.microsoft.com/office/powerpoint/2010/main" val="1628537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D7F0F2-074D-560E-578D-946C5FC62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/>
              <a:t>Urinveier – akutt cystitt</a:t>
            </a:r>
          </a:p>
        </p:txBody>
      </p:sp>
      <p:pic>
        <p:nvPicPr>
          <p:cNvPr id="5" name="Plassholder for innhold 4" descr="Utklipp fra urinprøvesjekklisten til ASP. Utklippet viser bakgrunn for prøvetakning hvor det skilles mellom urinveisrelaterte symptomer og andre symptomer.">
            <a:extLst>
              <a:ext uri="{FF2B5EF4-FFF2-40B4-BE49-F238E27FC236}">
                <a16:creationId xmlns:a16="http://schemas.microsoft.com/office/drawing/2014/main" id="{3EC01929-9D76-A539-D456-A5E54373C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3402" y="2045368"/>
            <a:ext cx="9461688" cy="4018416"/>
          </a:xfrm>
        </p:spPr>
      </p:pic>
    </p:spTree>
    <p:extLst>
      <p:ext uri="{BB962C8B-B14F-4D97-AF65-F5344CB8AC3E}">
        <p14:creationId xmlns:p14="http://schemas.microsoft.com/office/powerpoint/2010/main" val="804924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654845">
            <a:off x="3333285" y="1687173"/>
            <a:ext cx="3984096" cy="2950146"/>
          </a:xfrm>
          <a:prstGeom prst="swooshArrow">
            <a:avLst>
              <a:gd name="adj1" fmla="val 16310"/>
              <a:gd name="adj2" fmla="val 3137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Freeform 9"/>
          <p:cNvSpPr>
            <a:spLocks noGrp="1"/>
          </p:cNvSpPr>
          <p:nvPr>
            <p:ph type="title" idx="4294967295"/>
          </p:nvPr>
        </p:nvSpPr>
        <p:spPr>
          <a:xfrm>
            <a:off x="2831800" y="441234"/>
            <a:ext cx="5915863" cy="686392"/>
          </a:xfrm>
          <a:custGeom>
            <a:avLst/>
            <a:gdLst>
              <a:gd name="connsiteX0" fmla="*/ 0 w 7184466"/>
              <a:gd name="connsiteY0" fmla="*/ 0 h 686392"/>
              <a:gd name="connsiteX1" fmla="*/ 7184466 w 7184466"/>
              <a:gd name="connsiteY1" fmla="*/ 0 h 686392"/>
              <a:gd name="connsiteX2" fmla="*/ 7184466 w 7184466"/>
              <a:gd name="connsiteY2" fmla="*/ 686392 h 686392"/>
              <a:gd name="connsiteX3" fmla="*/ 0 w 7184466"/>
              <a:gd name="connsiteY3" fmla="*/ 686392 h 686392"/>
              <a:gd name="connsiteX4" fmla="*/ 0 w 7184466"/>
              <a:gd name="connsiteY4" fmla="*/ 0 h 68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4466" h="686392">
                <a:moveTo>
                  <a:pt x="0" y="0"/>
                </a:moveTo>
                <a:lnTo>
                  <a:pt x="7184466" y="0"/>
                </a:lnTo>
                <a:lnTo>
                  <a:pt x="7184466" y="686392"/>
                </a:lnTo>
                <a:lnTo>
                  <a:pt x="0" y="68639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  <a:prstDash/>
          </a:ln>
          <a:effectLst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45720" tIns="45720" rIns="45720" bIns="45720" numCol="1" spcCol="127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Samtidig demens</a:t>
            </a:r>
          </a:p>
        </p:txBody>
      </p:sp>
      <p:sp>
        <p:nvSpPr>
          <p:cNvPr id="11" name="Freeform 10"/>
          <p:cNvSpPr/>
          <p:nvPr/>
        </p:nvSpPr>
        <p:spPr>
          <a:xfrm>
            <a:off x="4702361" y="1386684"/>
            <a:ext cx="2660277" cy="686392"/>
          </a:xfrm>
          <a:custGeom>
            <a:avLst/>
            <a:gdLst>
              <a:gd name="connsiteX0" fmla="*/ 0 w 2660277"/>
              <a:gd name="connsiteY0" fmla="*/ 0 h 686392"/>
              <a:gd name="connsiteX1" fmla="*/ 2660277 w 2660277"/>
              <a:gd name="connsiteY1" fmla="*/ 0 h 686392"/>
              <a:gd name="connsiteX2" fmla="*/ 2660277 w 2660277"/>
              <a:gd name="connsiteY2" fmla="*/ 686392 h 686392"/>
              <a:gd name="connsiteX3" fmla="*/ 0 w 2660277"/>
              <a:gd name="connsiteY3" fmla="*/ 686392 h 686392"/>
              <a:gd name="connsiteX4" fmla="*/ 0 w 2660277"/>
              <a:gd name="connsiteY4" fmla="*/ 0 h 68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0277" h="686392">
                <a:moveTo>
                  <a:pt x="0" y="0"/>
                </a:moveTo>
                <a:lnTo>
                  <a:pt x="2660277" y="0"/>
                </a:lnTo>
                <a:lnTo>
                  <a:pt x="2660277" y="686392"/>
                </a:lnTo>
                <a:lnTo>
                  <a:pt x="0" y="6863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2800" err="1"/>
              <a:t>Tisser</a:t>
            </a:r>
            <a:r>
              <a:rPr lang="sv-SE" sz="2800"/>
              <a:t> </a:t>
            </a:r>
            <a:r>
              <a:rPr lang="sv-SE" sz="2800" err="1"/>
              <a:t>oftere</a:t>
            </a:r>
            <a:r>
              <a:rPr lang="sv-SE" sz="2800"/>
              <a:t>?</a:t>
            </a:r>
          </a:p>
        </p:txBody>
      </p:sp>
      <p:sp>
        <p:nvSpPr>
          <p:cNvPr id="12" name="Freeform 11"/>
          <p:cNvSpPr/>
          <p:nvPr/>
        </p:nvSpPr>
        <p:spPr>
          <a:xfrm>
            <a:off x="5848186" y="2190740"/>
            <a:ext cx="3941363" cy="686392"/>
          </a:xfrm>
          <a:custGeom>
            <a:avLst/>
            <a:gdLst>
              <a:gd name="connsiteX0" fmla="*/ 0 w 4944347"/>
              <a:gd name="connsiteY0" fmla="*/ 0 h 686392"/>
              <a:gd name="connsiteX1" fmla="*/ 4944347 w 4944347"/>
              <a:gd name="connsiteY1" fmla="*/ 0 h 686392"/>
              <a:gd name="connsiteX2" fmla="*/ 4944347 w 4944347"/>
              <a:gd name="connsiteY2" fmla="*/ 686392 h 686392"/>
              <a:gd name="connsiteX3" fmla="*/ 0 w 4944347"/>
              <a:gd name="connsiteY3" fmla="*/ 686392 h 686392"/>
              <a:gd name="connsiteX4" fmla="*/ 0 w 4944347"/>
              <a:gd name="connsiteY4" fmla="*/ 0 h 68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4347" h="686392">
                <a:moveTo>
                  <a:pt x="0" y="0"/>
                </a:moveTo>
                <a:lnTo>
                  <a:pt x="4944347" y="0"/>
                </a:lnTo>
                <a:lnTo>
                  <a:pt x="4944347" y="686392"/>
                </a:lnTo>
                <a:lnTo>
                  <a:pt x="0" y="6863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2800" err="1"/>
              <a:t>Ynker</a:t>
            </a:r>
            <a:r>
              <a:rPr lang="sv-SE" sz="2800"/>
              <a:t> seg ved </a:t>
            </a:r>
            <a:r>
              <a:rPr lang="sv-SE" sz="2800" err="1"/>
              <a:t>vannlating</a:t>
            </a:r>
            <a:r>
              <a:rPr lang="sv-SE" sz="2800"/>
              <a:t>?</a:t>
            </a:r>
          </a:p>
        </p:txBody>
      </p:sp>
      <p:sp>
        <p:nvSpPr>
          <p:cNvPr id="13" name="Freeform 12"/>
          <p:cNvSpPr/>
          <p:nvPr/>
        </p:nvSpPr>
        <p:spPr>
          <a:xfrm>
            <a:off x="6621030" y="3288263"/>
            <a:ext cx="3966071" cy="452375"/>
          </a:xfrm>
          <a:custGeom>
            <a:avLst/>
            <a:gdLst>
              <a:gd name="connsiteX0" fmla="*/ 0 w 4378734"/>
              <a:gd name="connsiteY0" fmla="*/ 0 h 654042"/>
              <a:gd name="connsiteX1" fmla="*/ 4378734 w 4378734"/>
              <a:gd name="connsiteY1" fmla="*/ 0 h 654042"/>
              <a:gd name="connsiteX2" fmla="*/ 4378734 w 4378734"/>
              <a:gd name="connsiteY2" fmla="*/ 654042 h 654042"/>
              <a:gd name="connsiteX3" fmla="*/ 0 w 4378734"/>
              <a:gd name="connsiteY3" fmla="*/ 654042 h 654042"/>
              <a:gd name="connsiteX4" fmla="*/ 0 w 4378734"/>
              <a:gd name="connsiteY4" fmla="*/ 0 h 65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8734" h="654042">
                <a:moveTo>
                  <a:pt x="0" y="0"/>
                </a:moveTo>
                <a:lnTo>
                  <a:pt x="4378734" y="0"/>
                </a:lnTo>
                <a:lnTo>
                  <a:pt x="4378734" y="654042"/>
                </a:lnTo>
                <a:lnTo>
                  <a:pt x="0" y="6540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35560" rIns="35560" bIns="35560" numCol="1" spcCol="1270" anchor="t" anchorCtr="0">
            <a:noAutofit/>
          </a:bodyPr>
          <a:lstStyle/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2800"/>
              <a:t>Grimaser ved vannlating?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791715" y="4934726"/>
            <a:ext cx="5571486" cy="107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8288" indent="-2682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1pPr>
            <a:lvl2pPr marL="268288" indent="-2682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2pPr>
            <a:lvl3pPr marL="268288" indent="-2682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3pPr>
            <a:lvl4pPr marL="268288" indent="-2682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4pPr>
            <a:lvl5pPr marL="268288" indent="-2682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5pPr>
            <a:lvl6pPr marL="217170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62890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08610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54330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defRPr/>
            </a:pPr>
            <a:r>
              <a:rPr lang="sv-SE" altLang="sv-SE" sz="2800" kern="0">
                <a:solidFill>
                  <a:srgbClr val="000000"/>
                </a:solidFill>
              </a:rPr>
              <a:t>Man kommer lengre i diagnostikken ved å observere pasienten!</a:t>
            </a:r>
          </a:p>
        </p:txBody>
      </p:sp>
      <p:sp>
        <p:nvSpPr>
          <p:cNvPr id="14" name="Freeform 13"/>
          <p:cNvSpPr/>
          <p:nvPr/>
        </p:nvSpPr>
        <p:spPr>
          <a:xfrm>
            <a:off x="3275487" y="3523699"/>
            <a:ext cx="2385086" cy="452375"/>
          </a:xfrm>
          <a:custGeom>
            <a:avLst/>
            <a:gdLst>
              <a:gd name="connsiteX0" fmla="*/ 0 w 4378734"/>
              <a:gd name="connsiteY0" fmla="*/ 0 h 654042"/>
              <a:gd name="connsiteX1" fmla="*/ 4378734 w 4378734"/>
              <a:gd name="connsiteY1" fmla="*/ 0 h 654042"/>
              <a:gd name="connsiteX2" fmla="*/ 4378734 w 4378734"/>
              <a:gd name="connsiteY2" fmla="*/ 654042 h 654042"/>
              <a:gd name="connsiteX3" fmla="*/ 0 w 4378734"/>
              <a:gd name="connsiteY3" fmla="*/ 654042 h 654042"/>
              <a:gd name="connsiteX4" fmla="*/ 0 w 4378734"/>
              <a:gd name="connsiteY4" fmla="*/ 0 h 65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8734" h="654042">
                <a:moveTo>
                  <a:pt x="0" y="0"/>
                </a:moveTo>
                <a:lnTo>
                  <a:pt x="4378734" y="0"/>
                </a:lnTo>
                <a:lnTo>
                  <a:pt x="4378734" y="654042"/>
                </a:lnTo>
                <a:lnTo>
                  <a:pt x="0" y="6540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35560" rIns="35560" bIns="35560" numCol="1" spcCol="1270" anchor="t" anchorCtr="0">
            <a:noAutofit/>
          </a:bodyPr>
          <a:lstStyle/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2800" strike="sngStrike"/>
              <a:t>Sterk urinlukt?</a:t>
            </a:r>
          </a:p>
        </p:txBody>
      </p:sp>
      <p:sp>
        <p:nvSpPr>
          <p:cNvPr id="2" name="Rectangle 1"/>
          <p:cNvSpPr/>
          <p:nvPr/>
        </p:nvSpPr>
        <p:spPr>
          <a:xfrm>
            <a:off x="1889582" y="6148136"/>
            <a:ext cx="7917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i="1"/>
              <a:t>Kilde: Enoksen, Lindbæk: Verken sykepleiere eller andre kan lukte en urinveisinfeksjon </a:t>
            </a:r>
            <a:r>
              <a:rPr lang="nb-NO" sz="1400"/>
              <a:t>s</a:t>
            </a:r>
            <a:r>
              <a:rPr lang="en-US" sz="1400"/>
              <a:t>ykepleien.no/meninger/innspill/2019/10/verken-sykepleiere-eller-andre-kan-lukte-en-urinveisinfeksjon</a:t>
            </a:r>
          </a:p>
        </p:txBody>
      </p:sp>
    </p:spTree>
    <p:extLst>
      <p:ext uri="{BB962C8B-B14F-4D97-AF65-F5344CB8AC3E}">
        <p14:creationId xmlns:p14="http://schemas.microsoft.com/office/powerpoint/2010/main" val="383620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95F9B280-694A-6144-B356-B09A41AD8B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070811"/>
            <a:ext cx="9636890" cy="107081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nb-NO"/>
              <a:t>Håndtering av urinveisinfeksjon hos eldre, lommekort</a:t>
            </a:r>
          </a:p>
        </p:txBody>
      </p:sp>
      <p:pic>
        <p:nvPicPr>
          <p:cNvPr id="3" name="Picture 2" descr="UVI lommekort utarbeidet av ASP. Håndtering av urinveisinfeksjoner hos eldre."/>
          <p:cNvPicPr>
            <a:picLocks noChangeAspect="1"/>
          </p:cNvPicPr>
          <p:nvPr/>
        </p:nvPicPr>
        <p:blipFill rotWithShape="1">
          <a:blip r:embed="rId3"/>
          <a:srcRect b="47870"/>
          <a:stretch/>
        </p:blipFill>
        <p:spPr>
          <a:xfrm>
            <a:off x="2398640" y="693488"/>
            <a:ext cx="7394719" cy="54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95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A1F497-EFD7-E4D3-2A3E-EBF24EB6E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/>
              <a:t>Tilbake til Laura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AFA8863-AD3F-DAF3-3F2B-409EE4941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/>
            <a:r>
              <a:rPr lang="nb-NO"/>
              <a:t>Du observer og spør etter spesifikke symptomer fra urinveiene</a:t>
            </a:r>
          </a:p>
          <a:p>
            <a:pPr marL="342900"/>
            <a:r>
              <a:rPr lang="nb-NO" altLang="nb-NO">
                <a:solidFill>
                  <a:schemeClr val="tx1"/>
                </a:solidFill>
              </a:rPr>
              <a:t>Du sjekker allmenntilstand og vitale parametere</a:t>
            </a:r>
          </a:p>
          <a:p>
            <a:pPr marL="342900"/>
            <a:r>
              <a:rPr lang="nb-NO" altLang="nb-NO">
                <a:solidFill>
                  <a:schemeClr val="tx1"/>
                </a:solidFill>
              </a:rPr>
              <a:t>Laura har ikke spesifikke tegn fra urinveiene og du lar derfor være å ta urinstrimmelundersøkelse</a:t>
            </a:r>
          </a:p>
          <a:p>
            <a:pPr marL="342900"/>
            <a:endParaRPr lang="nb-NO" b="1"/>
          </a:p>
          <a:p>
            <a:pPr marL="0" indent="0">
              <a:buNone/>
            </a:pPr>
            <a:r>
              <a:rPr lang="nb-NO" altLang="nb-NO" b="1"/>
              <a:t>Hva kan være årsaker til forvirringen? Diskuter i gruppen</a:t>
            </a:r>
            <a:endParaRPr lang="nb-NO" b="1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8556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622" y="951979"/>
            <a:ext cx="9636890" cy="1070811"/>
          </a:xfrm>
        </p:spPr>
        <p:txBody>
          <a:bodyPr>
            <a:normAutofit/>
          </a:bodyPr>
          <a:lstStyle/>
          <a:p>
            <a:r>
              <a:rPr lang="nb-NO" sz="4000"/>
              <a:t>Forhold som kan forårsake økt forvirring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305" y="2022790"/>
            <a:ext cx="8229600" cy="4476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/>
            <a:r>
              <a:rPr lang="nb-NO"/>
              <a:t>Legemidler</a:t>
            </a:r>
          </a:p>
          <a:p>
            <a:pPr marL="286385"/>
            <a:r>
              <a:rPr lang="nb-NO"/>
              <a:t>Endringer i omgivelser eller personale?</a:t>
            </a:r>
            <a:endParaRPr lang="nb-NO">
              <a:ea typeface="Calibri" panose="020F0502020204030204"/>
              <a:cs typeface="Calibri" panose="020F0502020204030204"/>
            </a:endParaRPr>
          </a:p>
          <a:p>
            <a:pPr marL="286385"/>
            <a:r>
              <a:rPr lang="nb-NO"/>
              <a:t>En «dårlig» dag?</a:t>
            </a:r>
            <a:endParaRPr lang="nb-NO">
              <a:ea typeface="Calibri" panose="020F0502020204030204"/>
              <a:cs typeface="Calibri" panose="020F0502020204030204"/>
            </a:endParaRPr>
          </a:p>
          <a:p>
            <a:pPr marL="286385"/>
            <a:r>
              <a:rPr lang="nb-NO"/>
              <a:t>Dehydrering eller obstipasjon?</a:t>
            </a:r>
            <a:endParaRPr lang="nb-NO">
              <a:ea typeface="Calibri" panose="020F0502020204030204"/>
              <a:cs typeface="Calibri" panose="020F0502020204030204"/>
            </a:endParaRPr>
          </a:p>
          <a:p>
            <a:endParaRPr lang="nb-NO">
              <a:ea typeface="Calibri" panose="020F0502020204030204"/>
              <a:cs typeface="Calibri" panose="020F0502020204030204"/>
            </a:endParaRPr>
          </a:p>
          <a:p>
            <a:endParaRPr lang="nb-NO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31472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551EF5AD-096C-3307-3FD8-F3081FBE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70811"/>
            <a:ext cx="9636890" cy="107081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nb-NO"/>
              <a:t>Spørsmål om hva som er vanligste årsak til at personalet mistenker UVI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1320801"/>
            <a:ext cx="10045700" cy="51629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nb-NO">
                <a:solidFill>
                  <a:srgbClr val="000000"/>
                </a:solidFill>
              </a:rPr>
              <a:t>Hva er de vanligste årsakene til at personalet mistenker UVI blant beboere på sykehjem? </a:t>
            </a:r>
            <a:endParaRPr lang="nb-NO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 algn="ctr">
              <a:spcBef>
                <a:spcPct val="50000"/>
              </a:spcBef>
              <a:buNone/>
            </a:pPr>
            <a:r>
              <a:rPr lang="nb-NO">
                <a:solidFill>
                  <a:srgbClr val="000000"/>
                </a:solidFill>
              </a:rPr>
              <a:t>Er det symptomer fra urinveiene?  </a:t>
            </a:r>
            <a:endParaRPr lang="nb-NO">
              <a:solidFill>
                <a:srgbClr val="000000"/>
              </a:solidFill>
              <a:ea typeface="Calibri"/>
              <a:cs typeface="Calibri"/>
            </a:endParaRPr>
          </a:p>
          <a:p>
            <a:pPr lvl="0" algn="ctr" eaLnBrk="0" hangingPunct="0"/>
            <a:endParaRPr lang="nb-NO" altLang="sv-SE">
              <a:ea typeface="Calibri"/>
              <a:cs typeface="Calibri"/>
            </a:endParaRPr>
          </a:p>
          <a:p>
            <a:pPr lvl="0" algn="ctr" eaLnBrk="0" hangingPunct="0"/>
            <a:endParaRPr lang="nb-NO"/>
          </a:p>
        </p:txBody>
      </p:sp>
      <p:sp>
        <p:nvSpPr>
          <p:cNvPr id="2" name="Rektangel 1"/>
          <p:cNvSpPr/>
          <p:nvPr/>
        </p:nvSpPr>
        <p:spPr>
          <a:xfrm>
            <a:off x="1888068" y="6491981"/>
            <a:ext cx="80179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800"/>
              <a:t>Kilde: </a:t>
            </a:r>
            <a:r>
              <a:rPr lang="nb-NO" sz="800" u="sng" err="1">
                <a:hlinkClick r:id="rId3"/>
              </a:rPr>
              <a:t>Mayne</a:t>
            </a:r>
            <a:r>
              <a:rPr lang="nb-NO" sz="800" u="sng">
                <a:hlinkClick r:id="rId3"/>
              </a:rPr>
              <a:t> S</a:t>
            </a:r>
            <a:r>
              <a:rPr lang="nb-NO" sz="800" baseline="30000"/>
              <a:t>1, </a:t>
            </a:r>
            <a:r>
              <a:rPr lang="nb-NO" sz="800"/>
              <a:t>Sundvall, P.D, Gunnarsson, R. </a:t>
            </a:r>
            <a:r>
              <a:rPr lang="nb-NO" sz="800" err="1"/>
              <a:t>Confusion</a:t>
            </a:r>
            <a:r>
              <a:rPr lang="nb-NO" sz="800"/>
              <a:t> </a:t>
            </a:r>
            <a:r>
              <a:rPr lang="nb-NO" sz="800" err="1"/>
              <a:t>Strongly</a:t>
            </a:r>
            <a:r>
              <a:rPr lang="nb-NO" sz="800"/>
              <a:t> Associated </a:t>
            </a:r>
            <a:r>
              <a:rPr lang="nb-NO" sz="800" err="1"/>
              <a:t>with</a:t>
            </a:r>
            <a:r>
              <a:rPr lang="nb-NO" sz="800"/>
              <a:t> </a:t>
            </a:r>
            <a:r>
              <a:rPr lang="nb-NO" sz="800" err="1"/>
              <a:t>Antibiotic</a:t>
            </a:r>
            <a:r>
              <a:rPr lang="nb-NO" sz="800"/>
              <a:t> </a:t>
            </a:r>
            <a:r>
              <a:rPr lang="nb-NO" sz="800" err="1"/>
              <a:t>Prescribing</a:t>
            </a:r>
            <a:r>
              <a:rPr lang="nb-NO" sz="800"/>
              <a:t> </a:t>
            </a:r>
            <a:r>
              <a:rPr lang="nb-NO" sz="800" err="1"/>
              <a:t>Dueto</a:t>
            </a:r>
            <a:r>
              <a:rPr lang="nb-NO" sz="800"/>
              <a:t> </a:t>
            </a:r>
            <a:r>
              <a:rPr lang="nb-NO" sz="800" err="1"/>
              <a:t>Suspected</a:t>
            </a:r>
            <a:r>
              <a:rPr lang="nb-NO" sz="800"/>
              <a:t> </a:t>
            </a:r>
            <a:r>
              <a:rPr lang="nb-NO" sz="800" err="1"/>
              <a:t>Urinary</a:t>
            </a:r>
            <a:r>
              <a:rPr lang="nb-NO" sz="800"/>
              <a:t> </a:t>
            </a:r>
            <a:r>
              <a:rPr lang="nb-NO" sz="800" err="1"/>
              <a:t>Tract</a:t>
            </a:r>
            <a:r>
              <a:rPr lang="nb-NO" sz="800"/>
              <a:t> </a:t>
            </a:r>
            <a:r>
              <a:rPr lang="nb-NO" sz="800" err="1"/>
              <a:t>Infections</a:t>
            </a:r>
            <a:r>
              <a:rPr lang="nb-NO" sz="800"/>
              <a:t> in </a:t>
            </a:r>
            <a:r>
              <a:rPr lang="nb-NO" sz="800" err="1"/>
              <a:t>Nursing</a:t>
            </a:r>
            <a:r>
              <a:rPr lang="nb-NO" sz="800"/>
              <a:t> </a:t>
            </a:r>
            <a:r>
              <a:rPr lang="nb-NO" sz="800" err="1"/>
              <a:t>HomesSean</a:t>
            </a:r>
            <a:r>
              <a:rPr lang="nb-NO" sz="800"/>
              <a:t> </a:t>
            </a:r>
            <a:r>
              <a:rPr lang="nb-NO" sz="800" err="1"/>
              <a:t>Mayne</a:t>
            </a:r>
            <a:r>
              <a:rPr lang="nb-NO" sz="800"/>
              <a:t>, MBBS (Hons), J</a:t>
            </a:r>
            <a:r>
              <a:rPr lang="en-US" sz="800" err="1"/>
              <a:t>ournal</a:t>
            </a:r>
            <a:r>
              <a:rPr lang="en-US" sz="800"/>
              <a:t> compilation © 2017, The American Geriatrics Society. </a:t>
            </a:r>
            <a:r>
              <a:rPr lang="en-US" sz="800" err="1"/>
              <a:t>Hentet</a:t>
            </a:r>
            <a:r>
              <a:rPr lang="en-US" sz="800"/>
              <a:t> </a:t>
            </a:r>
            <a:r>
              <a:rPr lang="en-US" sz="800" err="1"/>
              <a:t>fra</a:t>
            </a:r>
            <a:r>
              <a:rPr lang="en-US" sz="800"/>
              <a:t> https://onlinelibrary.wiley.com/doi/epdf/10.1111/jgs.15179</a:t>
            </a:r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50635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0EEDD666-FFF8-4C86-B05E-83C7EF6D8DEE}" vid="{C2F8DDFE-A8C1-4E25-9EDF-9F8122D6070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00916a6-0657-4377-bddc-dadd6a040562" xsi:nil="true"/>
    <lcf76f155ced4ddcb4097134ff3c332f xmlns="5c77bd65-c01a-4f28-b19a-4f430f78a4c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F2E11955ECAF242ABF298A04537BFBE" ma:contentTypeVersion="15" ma:contentTypeDescription="Opprett et nytt dokument." ma:contentTypeScope="" ma:versionID="81fbc1eb5a3375e704315caddee7b013">
  <xsd:schema xmlns:xsd="http://www.w3.org/2001/XMLSchema" xmlns:xs="http://www.w3.org/2001/XMLSchema" xmlns:p="http://schemas.microsoft.com/office/2006/metadata/properties" xmlns:ns2="5c77bd65-c01a-4f28-b19a-4f430f78a4c3" xmlns:ns3="300916a6-0657-4377-bddc-dadd6a040562" targetNamespace="http://schemas.microsoft.com/office/2006/metadata/properties" ma:root="true" ma:fieldsID="6ec9d2db3b329f758be86c8862afb368" ns2:_="" ns3:_="">
    <xsd:import namespace="5c77bd65-c01a-4f28-b19a-4f430f78a4c3"/>
    <xsd:import namespace="300916a6-0657-4377-bddc-dadd6a0405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7bd65-c01a-4f28-b19a-4f430f78a4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c22fd018-c39b-462c-89de-126a365ef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0916a6-0657-4377-bddc-dadd6a04056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89f064c-2ef7-430c-8924-900f97317b2d}" ma:internalName="TaxCatchAll" ma:showField="CatchAllData" ma:web="300916a6-0657-4377-bddc-dadd6a0405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CD74F8-D10A-4D8E-82E4-5E92765595EE}">
  <ds:schemaRefs>
    <ds:schemaRef ds:uri="300916a6-0657-4377-bddc-dadd6a040562"/>
    <ds:schemaRef ds:uri="5c77bd65-c01a-4f28-b19a-4f430f78a4c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0FE7C06-FF53-4597-97CC-002312E688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9A4110-13DB-4434-AA2A-1D37A1DCFE74}">
  <ds:schemaRefs>
    <ds:schemaRef ds:uri="300916a6-0657-4377-bddc-dadd6a040562"/>
    <ds:schemaRef ds:uri="5c77bd65-c01a-4f28-b19a-4f430f78a4c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463b6811-b0a4-4b2a-b932-72c4c970c5d2}" enabled="0" method="" siteId="{463b6811-b0a4-4b2a-b932-72c4c970c5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RASK-mal</Template>
  <Application>Microsoft Office PowerPoint</Application>
  <PresentationFormat>Widescreen</PresentationFormat>
  <Slides>15</Slides>
  <Notes>15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Bakteriuri og urinstrimmelundersøkelse</vt:lpstr>
      <vt:lpstr>Laura Larsen, 85 år</vt:lpstr>
      <vt:lpstr>Fortsettelse på case om Laura</vt:lpstr>
      <vt:lpstr>Urinveier – akutt cystitt</vt:lpstr>
      <vt:lpstr>Samtidig demens</vt:lpstr>
      <vt:lpstr>Håndtering av urinveisinfeksjon hos eldre, lommekort</vt:lpstr>
      <vt:lpstr>Tilbake til Laura</vt:lpstr>
      <vt:lpstr>Forhold som kan forårsake økt forvirring</vt:lpstr>
      <vt:lpstr>Spørsmål om hva som er vanligste årsak til at personalet mistenker UVI</vt:lpstr>
      <vt:lpstr>Spørsmål om hva som er vanligste årsak til at personalet mistenker UVI med svar</vt:lpstr>
      <vt:lpstr>3 måneder senere</vt:lpstr>
      <vt:lpstr>Behandling</vt:lpstr>
      <vt:lpstr>Videre oppfølging og differensialdiagnoser</vt:lpstr>
      <vt:lpstr>Sammensatt bilde på sykehjem</vt:lpstr>
      <vt:lpstr>Så, urinstrimmel eller ikke?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Sigurd Høye</dc:creator>
  <cp:revision>1</cp:revision>
  <dcterms:created xsi:type="dcterms:W3CDTF">2023-10-09T13:53:37Z</dcterms:created>
  <dcterms:modified xsi:type="dcterms:W3CDTF">2025-05-15T08:32:39Z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0x0101006F2E11955ECAF242ABF298A04537BFBE</vt:lpwstr>
  </property>
  <property fmtid="{D5CDD505-2E9C-101B-9397-08002B2CF9AE}" pid="3" name="MediaServiceImageTags">
    <vt:lpwstr/>
  </property>
</Properties>
</file>